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5"/>
  </p:notesMasterIdLst>
  <p:sldIdLst>
    <p:sldId id="259" r:id="rId2"/>
    <p:sldId id="257" r:id="rId3"/>
    <p:sldId id="330" r:id="rId4"/>
    <p:sldId id="260" r:id="rId5"/>
    <p:sldId id="333" r:id="rId6"/>
    <p:sldId id="316" r:id="rId7"/>
    <p:sldId id="317" r:id="rId8"/>
    <p:sldId id="263" r:id="rId9"/>
    <p:sldId id="334" r:id="rId10"/>
    <p:sldId id="264" r:id="rId11"/>
    <p:sldId id="324" r:id="rId12"/>
    <p:sldId id="325" r:id="rId13"/>
    <p:sldId id="265" r:id="rId14"/>
    <p:sldId id="275" r:id="rId15"/>
    <p:sldId id="331" r:id="rId16"/>
    <p:sldId id="318" r:id="rId17"/>
    <p:sldId id="322" r:id="rId18"/>
    <p:sldId id="320" r:id="rId19"/>
    <p:sldId id="321" r:id="rId20"/>
    <p:sldId id="319" r:id="rId21"/>
    <p:sldId id="326" r:id="rId22"/>
    <p:sldId id="328" r:id="rId23"/>
    <p:sldId id="323" r:id="rId24"/>
  </p:sldIdLst>
  <p:sldSz cx="9144000" cy="5143500" type="screen16x9"/>
  <p:notesSz cx="6858000" cy="9144000"/>
  <p:embeddedFontLst>
    <p:embeddedFont>
      <p:font typeface="ADLaM Display" panose="02010000000000000000" pitchFamily="2" charset="0"/>
      <p:regular r:id="rId26"/>
    </p:embeddedFont>
    <p:embeddedFont>
      <p:font typeface="Aldhabi" panose="01000000000000000000" pitchFamily="2" charset="-78"/>
      <p:regular r:id="rId27"/>
    </p:embeddedFont>
    <p:embeddedFont>
      <p:font typeface="Algerian" panose="04020705040A02060702" pitchFamily="82" charset="0"/>
      <p:regular r:id="rId28"/>
    </p:embeddedFont>
    <p:embeddedFont>
      <p:font typeface="Bahnschrift Light" panose="020B0502040204020203" pitchFamily="34" charset="0"/>
      <p:regular r:id="rId29"/>
    </p:embeddedFont>
    <p:embeddedFont>
      <p:font typeface="NSimSun" panose="02010609030101010101" pitchFamily="49" charset="-122"/>
      <p:regular r:id="rId30"/>
    </p:embeddedFont>
    <p:embeddedFont>
      <p:font typeface="Playfair Display" panose="00000500000000000000" pitchFamily="2" charset="0"/>
      <p:regular r:id="rId31"/>
      <p:bold r:id="rId32"/>
      <p:italic r:id="rId33"/>
      <p:boldItalic r:id="rId34"/>
    </p:embeddedFont>
    <p:embeddedFont>
      <p:font typeface="Playfair Display Black" panose="00000A00000000000000" pitchFamily="2" charset="0"/>
      <p:bold r:id="rId35"/>
      <p:boldItalic r:id="rId36"/>
    </p:embeddedFont>
    <p:embeddedFont>
      <p:font typeface="Roboto Condensed Light" panose="02000000000000000000" pitchFamily="2" charset="0"/>
      <p:regular r:id="rId37"/>
      <p:italic r:id="rId38"/>
    </p:embeddedFont>
    <p:embeddedFont>
      <p:font typeface="Trebuchet MS" panose="020B0603020202020204" pitchFamily="34" charset="0"/>
      <p:regular r:id="rId39"/>
      <p:bold r:id="rId40"/>
      <p:italic r:id="rId41"/>
      <p:boldItalic r:id="rId42"/>
    </p:embeddedFont>
    <p:embeddedFont>
      <p:font typeface="Walbaum Display Light" panose="02070303090703020303" pitchFamily="18" charset="0"/>
      <p:regular r:id="rId43"/>
      <p: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A818CE-F5B4-405F-86C8-D149A9C12B2A}">
  <a:tblStyle styleId="{96A818CE-F5B4-405F-86C8-D149A9C12B2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72320" autoAdjust="0"/>
  </p:normalViewPr>
  <p:slideViewPr>
    <p:cSldViewPr snapToGrid="0">
      <p:cViewPr varScale="1">
        <p:scale>
          <a:sx n="65" d="100"/>
          <a:sy n="65" d="100"/>
        </p:scale>
        <p:origin x="1536" y="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8756531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15b43284fc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15b43284fc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93F933B8-883A-1B74-E532-E567641465F9}"/>
            </a:ext>
          </a:extLst>
        </p:cNvPr>
        <p:cNvGrpSpPr/>
        <p:nvPr/>
      </p:nvGrpSpPr>
      <p:grpSpPr>
        <a:xfrm>
          <a:off x="0" y="0"/>
          <a:ext cx="0" cy="0"/>
          <a:chOff x="0" y="0"/>
          <a:chExt cx="0" cy="0"/>
        </a:xfrm>
      </p:grpSpPr>
      <p:sp>
        <p:nvSpPr>
          <p:cNvPr id="411" name="Google Shape;411;ge4b7ac326b_0_233:notes">
            <a:extLst>
              <a:ext uri="{FF2B5EF4-FFF2-40B4-BE49-F238E27FC236}">
                <a16:creationId xmlns:a16="http://schemas.microsoft.com/office/drawing/2014/main" id="{DBEDC3A4-CBCA-2F83-16F8-8A00B2A320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e4b7ac326b_0_233:notes">
            <a:extLst>
              <a:ext uri="{FF2B5EF4-FFF2-40B4-BE49-F238E27FC236}">
                <a16:creationId xmlns:a16="http://schemas.microsoft.com/office/drawing/2014/main" id="{621B1E44-AE3B-D6C2-68FA-10C2653F56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4231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122967d13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122967d13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122967d13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122967d13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83615CAA-DE8B-8113-C580-A88CFC1BC1FF}"/>
            </a:ext>
          </a:extLst>
        </p:cNvPr>
        <p:cNvGrpSpPr/>
        <p:nvPr/>
      </p:nvGrpSpPr>
      <p:grpSpPr>
        <a:xfrm>
          <a:off x="0" y="0"/>
          <a:ext cx="0" cy="0"/>
          <a:chOff x="0" y="0"/>
          <a:chExt cx="0" cy="0"/>
        </a:xfrm>
      </p:grpSpPr>
      <p:sp>
        <p:nvSpPr>
          <p:cNvPr id="337" name="Google Shape;337;ge4b7ac326b_0_7:notes">
            <a:extLst>
              <a:ext uri="{FF2B5EF4-FFF2-40B4-BE49-F238E27FC236}">
                <a16:creationId xmlns:a16="http://schemas.microsoft.com/office/drawing/2014/main" id="{E55258EE-8E53-0415-0A65-986296C561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e4b7ac326b_0_7:notes">
            <a:extLst>
              <a:ext uri="{FF2B5EF4-FFF2-40B4-BE49-F238E27FC236}">
                <a16:creationId xmlns:a16="http://schemas.microsoft.com/office/drawing/2014/main" id="{CF8D5200-6D0D-8CEF-18D3-711B7F87DA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7076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a:extLst>
            <a:ext uri="{FF2B5EF4-FFF2-40B4-BE49-F238E27FC236}">
              <a16:creationId xmlns:a16="http://schemas.microsoft.com/office/drawing/2014/main" id="{01892C7A-6690-EFEB-AD11-37231ADDFAFD}"/>
            </a:ext>
          </a:extLst>
        </p:cNvPr>
        <p:cNvGrpSpPr/>
        <p:nvPr/>
      </p:nvGrpSpPr>
      <p:grpSpPr>
        <a:xfrm>
          <a:off x="0" y="0"/>
          <a:ext cx="0" cy="0"/>
          <a:chOff x="0" y="0"/>
          <a:chExt cx="0" cy="0"/>
        </a:xfrm>
      </p:grpSpPr>
      <p:sp>
        <p:nvSpPr>
          <p:cNvPr id="1108" name="Google Shape;1108;ge4b7ac326b_0_202:notes">
            <a:extLst>
              <a:ext uri="{FF2B5EF4-FFF2-40B4-BE49-F238E27FC236}">
                <a16:creationId xmlns:a16="http://schemas.microsoft.com/office/drawing/2014/main" id="{1947CBDC-B5B5-BE00-1654-2F0B9FCDD7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e4b7ac326b_0_202:notes">
            <a:extLst>
              <a:ext uri="{FF2B5EF4-FFF2-40B4-BE49-F238E27FC236}">
                <a16:creationId xmlns:a16="http://schemas.microsoft.com/office/drawing/2014/main" id="{CFDF1DCC-F511-9BC2-8DD8-CBB76080D6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4842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a:extLst>
            <a:ext uri="{FF2B5EF4-FFF2-40B4-BE49-F238E27FC236}">
              <a16:creationId xmlns:a16="http://schemas.microsoft.com/office/drawing/2014/main" id="{76B868D0-DF2B-3AF7-FFE8-DA3B648F6DDB}"/>
            </a:ext>
          </a:extLst>
        </p:cNvPr>
        <p:cNvGrpSpPr/>
        <p:nvPr/>
      </p:nvGrpSpPr>
      <p:grpSpPr>
        <a:xfrm>
          <a:off x="0" y="0"/>
          <a:ext cx="0" cy="0"/>
          <a:chOff x="0" y="0"/>
          <a:chExt cx="0" cy="0"/>
        </a:xfrm>
      </p:grpSpPr>
      <p:sp>
        <p:nvSpPr>
          <p:cNvPr id="1108" name="Google Shape;1108;ge4b7ac326b_0_202:notes">
            <a:extLst>
              <a:ext uri="{FF2B5EF4-FFF2-40B4-BE49-F238E27FC236}">
                <a16:creationId xmlns:a16="http://schemas.microsoft.com/office/drawing/2014/main" id="{9D09546A-4588-66BA-06A8-28CA72ABF7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e4b7ac326b_0_202:notes">
            <a:extLst>
              <a:ext uri="{FF2B5EF4-FFF2-40B4-BE49-F238E27FC236}">
                <a16:creationId xmlns:a16="http://schemas.microsoft.com/office/drawing/2014/main" id="{F5A7B678-EFDB-9078-4F24-B6999DD82D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1312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760F4C2B-0B11-C50D-6B26-4D82855A2DF6}"/>
            </a:ext>
          </a:extLst>
        </p:cNvPr>
        <p:cNvGrpSpPr/>
        <p:nvPr/>
      </p:nvGrpSpPr>
      <p:grpSpPr>
        <a:xfrm>
          <a:off x="0" y="0"/>
          <a:ext cx="0" cy="0"/>
          <a:chOff x="0" y="0"/>
          <a:chExt cx="0" cy="0"/>
        </a:xfrm>
      </p:grpSpPr>
      <p:sp>
        <p:nvSpPr>
          <p:cNvPr id="337" name="Google Shape;337;ge4b7ac326b_0_7:notes">
            <a:extLst>
              <a:ext uri="{FF2B5EF4-FFF2-40B4-BE49-F238E27FC236}">
                <a16:creationId xmlns:a16="http://schemas.microsoft.com/office/drawing/2014/main" id="{32B0FDBC-A5B4-4AD0-BC06-794C21FC00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e4b7ac326b_0_7:notes">
            <a:extLst>
              <a:ext uri="{FF2B5EF4-FFF2-40B4-BE49-F238E27FC236}">
                <a16:creationId xmlns:a16="http://schemas.microsoft.com/office/drawing/2014/main" id="{06EECF44-48EA-FE93-A0CB-63E99ED51C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1819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E19CBB10-D16B-337D-4A4A-A8A817C2A986}"/>
            </a:ext>
          </a:extLst>
        </p:cNvPr>
        <p:cNvGrpSpPr/>
        <p:nvPr/>
      </p:nvGrpSpPr>
      <p:grpSpPr>
        <a:xfrm>
          <a:off x="0" y="0"/>
          <a:ext cx="0" cy="0"/>
          <a:chOff x="0" y="0"/>
          <a:chExt cx="0" cy="0"/>
        </a:xfrm>
      </p:grpSpPr>
      <p:sp>
        <p:nvSpPr>
          <p:cNvPr id="337" name="Google Shape;337;ge4b7ac326b_0_7:notes">
            <a:extLst>
              <a:ext uri="{FF2B5EF4-FFF2-40B4-BE49-F238E27FC236}">
                <a16:creationId xmlns:a16="http://schemas.microsoft.com/office/drawing/2014/main" id="{4DE022C3-4811-6560-38AD-37206454C6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e4b7ac326b_0_7:notes">
            <a:extLst>
              <a:ext uri="{FF2B5EF4-FFF2-40B4-BE49-F238E27FC236}">
                <a16:creationId xmlns:a16="http://schemas.microsoft.com/office/drawing/2014/main" id="{81FE6E24-5178-B826-30D0-4C45420B9B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012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a:extLst>
            <a:ext uri="{FF2B5EF4-FFF2-40B4-BE49-F238E27FC236}">
              <a16:creationId xmlns:a16="http://schemas.microsoft.com/office/drawing/2014/main" id="{119E2670-C1F1-5187-92B9-DDD1C557D350}"/>
            </a:ext>
          </a:extLst>
        </p:cNvPr>
        <p:cNvGrpSpPr/>
        <p:nvPr/>
      </p:nvGrpSpPr>
      <p:grpSpPr>
        <a:xfrm>
          <a:off x="0" y="0"/>
          <a:ext cx="0" cy="0"/>
          <a:chOff x="0" y="0"/>
          <a:chExt cx="0" cy="0"/>
        </a:xfrm>
      </p:grpSpPr>
      <p:sp>
        <p:nvSpPr>
          <p:cNvPr id="1108" name="Google Shape;1108;ge4b7ac326b_0_202:notes">
            <a:extLst>
              <a:ext uri="{FF2B5EF4-FFF2-40B4-BE49-F238E27FC236}">
                <a16:creationId xmlns:a16="http://schemas.microsoft.com/office/drawing/2014/main" id="{03B30868-8923-6F7D-8E44-3B8AE6A7BC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e4b7ac326b_0_202:notes">
            <a:extLst>
              <a:ext uri="{FF2B5EF4-FFF2-40B4-BE49-F238E27FC236}">
                <a16:creationId xmlns:a16="http://schemas.microsoft.com/office/drawing/2014/main" id="{E1A4283B-C5AB-B1B1-A32A-015D2CAAA5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4290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a:extLst>
            <a:ext uri="{FF2B5EF4-FFF2-40B4-BE49-F238E27FC236}">
              <a16:creationId xmlns:a16="http://schemas.microsoft.com/office/drawing/2014/main" id="{30475F04-9A8F-2D81-B4D3-ABC3198EB870}"/>
            </a:ext>
          </a:extLst>
        </p:cNvPr>
        <p:cNvGrpSpPr/>
        <p:nvPr/>
      </p:nvGrpSpPr>
      <p:grpSpPr>
        <a:xfrm>
          <a:off x="0" y="0"/>
          <a:ext cx="0" cy="0"/>
          <a:chOff x="0" y="0"/>
          <a:chExt cx="0" cy="0"/>
        </a:xfrm>
      </p:grpSpPr>
      <p:sp>
        <p:nvSpPr>
          <p:cNvPr id="1108" name="Google Shape;1108;ge4b7ac326b_0_202:notes">
            <a:extLst>
              <a:ext uri="{FF2B5EF4-FFF2-40B4-BE49-F238E27FC236}">
                <a16:creationId xmlns:a16="http://schemas.microsoft.com/office/drawing/2014/main" id="{6E7C9715-763C-E59D-A564-F028772E0B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e4b7ac326b_0_202:notes">
            <a:extLst>
              <a:ext uri="{FF2B5EF4-FFF2-40B4-BE49-F238E27FC236}">
                <a16:creationId xmlns:a16="http://schemas.microsoft.com/office/drawing/2014/main" id="{58DD3832-6F55-F352-B048-03284993CB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4824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e4b7ac326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e4b7ac326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a:extLst>
            <a:ext uri="{FF2B5EF4-FFF2-40B4-BE49-F238E27FC236}">
              <a16:creationId xmlns:a16="http://schemas.microsoft.com/office/drawing/2014/main" id="{C2297D42-5EC4-0A86-4A09-F13CB419E7BB}"/>
            </a:ext>
          </a:extLst>
        </p:cNvPr>
        <p:cNvGrpSpPr/>
        <p:nvPr/>
      </p:nvGrpSpPr>
      <p:grpSpPr>
        <a:xfrm>
          <a:off x="0" y="0"/>
          <a:ext cx="0" cy="0"/>
          <a:chOff x="0" y="0"/>
          <a:chExt cx="0" cy="0"/>
        </a:xfrm>
      </p:grpSpPr>
      <p:sp>
        <p:nvSpPr>
          <p:cNvPr id="1108" name="Google Shape;1108;ge4b7ac326b_0_202:notes">
            <a:extLst>
              <a:ext uri="{FF2B5EF4-FFF2-40B4-BE49-F238E27FC236}">
                <a16:creationId xmlns:a16="http://schemas.microsoft.com/office/drawing/2014/main" id="{22903C6C-8A8E-1FFC-BF87-E686DDAAC4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e4b7ac326b_0_202:notes">
            <a:extLst>
              <a:ext uri="{FF2B5EF4-FFF2-40B4-BE49-F238E27FC236}">
                <a16:creationId xmlns:a16="http://schemas.microsoft.com/office/drawing/2014/main" id="{241E7663-E3A2-A543-ADF7-99AD403670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2424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DC2F3243-D9BB-4F66-31AC-E596EA5B796D}"/>
            </a:ext>
          </a:extLst>
        </p:cNvPr>
        <p:cNvGrpSpPr/>
        <p:nvPr/>
      </p:nvGrpSpPr>
      <p:grpSpPr>
        <a:xfrm>
          <a:off x="0" y="0"/>
          <a:ext cx="0" cy="0"/>
          <a:chOff x="0" y="0"/>
          <a:chExt cx="0" cy="0"/>
        </a:xfrm>
      </p:grpSpPr>
      <p:sp>
        <p:nvSpPr>
          <p:cNvPr id="337" name="Google Shape;337;ge4b7ac326b_0_7:notes">
            <a:extLst>
              <a:ext uri="{FF2B5EF4-FFF2-40B4-BE49-F238E27FC236}">
                <a16:creationId xmlns:a16="http://schemas.microsoft.com/office/drawing/2014/main" id="{2D939A0E-284C-7793-D9E0-B769F09002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e4b7ac326b_0_7:notes">
            <a:extLst>
              <a:ext uri="{FF2B5EF4-FFF2-40B4-BE49-F238E27FC236}">
                <a16:creationId xmlns:a16="http://schemas.microsoft.com/office/drawing/2014/main" id="{68003452-D416-9E71-0AA2-214230DDFA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774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E13AD972-9A3A-5CCE-885C-FD6FE5ED8E55}"/>
            </a:ext>
          </a:extLst>
        </p:cNvPr>
        <p:cNvGrpSpPr/>
        <p:nvPr/>
      </p:nvGrpSpPr>
      <p:grpSpPr>
        <a:xfrm>
          <a:off x="0" y="0"/>
          <a:ext cx="0" cy="0"/>
          <a:chOff x="0" y="0"/>
          <a:chExt cx="0" cy="0"/>
        </a:xfrm>
      </p:grpSpPr>
      <p:sp>
        <p:nvSpPr>
          <p:cNvPr id="337" name="Google Shape;337;ge4b7ac326b_0_7:notes">
            <a:extLst>
              <a:ext uri="{FF2B5EF4-FFF2-40B4-BE49-F238E27FC236}">
                <a16:creationId xmlns:a16="http://schemas.microsoft.com/office/drawing/2014/main" id="{871C585A-14FE-1998-971E-227BA409DC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e4b7ac326b_0_7:notes">
            <a:extLst>
              <a:ext uri="{FF2B5EF4-FFF2-40B4-BE49-F238E27FC236}">
                <a16:creationId xmlns:a16="http://schemas.microsoft.com/office/drawing/2014/main" id="{9FC85BEF-7DF3-6892-ABB7-56F15DF591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4242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e4b7ac326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e4b7ac326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2128B958-0B27-3F74-7237-A4C7D3D3434B}"/>
            </a:ext>
          </a:extLst>
        </p:cNvPr>
        <p:cNvGrpSpPr/>
        <p:nvPr/>
      </p:nvGrpSpPr>
      <p:grpSpPr>
        <a:xfrm>
          <a:off x="0" y="0"/>
          <a:ext cx="0" cy="0"/>
          <a:chOff x="0" y="0"/>
          <a:chExt cx="0" cy="0"/>
        </a:xfrm>
      </p:grpSpPr>
      <p:sp>
        <p:nvSpPr>
          <p:cNvPr id="337" name="Google Shape;337;ge4b7ac326b_0_7:notes">
            <a:extLst>
              <a:ext uri="{FF2B5EF4-FFF2-40B4-BE49-F238E27FC236}">
                <a16:creationId xmlns:a16="http://schemas.microsoft.com/office/drawing/2014/main" id="{B15D144B-22C2-A9F3-084B-6DB0D291A9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e4b7ac326b_0_7:notes">
            <a:extLst>
              <a:ext uri="{FF2B5EF4-FFF2-40B4-BE49-F238E27FC236}">
                <a16:creationId xmlns:a16="http://schemas.microsoft.com/office/drawing/2014/main" id="{2AD9EABE-5675-E791-F308-7C73946064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3030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5A8A5786-F5A2-5677-59FD-C367EE5AE82A}"/>
            </a:ext>
          </a:extLst>
        </p:cNvPr>
        <p:cNvGrpSpPr/>
        <p:nvPr/>
      </p:nvGrpSpPr>
      <p:grpSpPr>
        <a:xfrm>
          <a:off x="0" y="0"/>
          <a:ext cx="0" cy="0"/>
          <a:chOff x="0" y="0"/>
          <a:chExt cx="0" cy="0"/>
        </a:xfrm>
      </p:grpSpPr>
      <p:sp>
        <p:nvSpPr>
          <p:cNvPr id="337" name="Google Shape;337;ge4b7ac326b_0_7:notes">
            <a:extLst>
              <a:ext uri="{FF2B5EF4-FFF2-40B4-BE49-F238E27FC236}">
                <a16:creationId xmlns:a16="http://schemas.microsoft.com/office/drawing/2014/main" id="{FA4DCAFD-2AEE-5127-56AE-CBD51C0D55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e4b7ac326b_0_7:notes">
            <a:extLst>
              <a:ext uri="{FF2B5EF4-FFF2-40B4-BE49-F238E27FC236}">
                <a16:creationId xmlns:a16="http://schemas.microsoft.com/office/drawing/2014/main" id="{5184C096-702B-6164-0046-75EB5D01B8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4010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e4b7ac326b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e4b7ac326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e4b7ac326b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e4b7ac326b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8B010FD6-C2DA-A60D-70C6-0F7C381AC38C}"/>
            </a:ext>
          </a:extLst>
        </p:cNvPr>
        <p:cNvGrpSpPr/>
        <p:nvPr/>
      </p:nvGrpSpPr>
      <p:grpSpPr>
        <a:xfrm>
          <a:off x="0" y="0"/>
          <a:ext cx="0" cy="0"/>
          <a:chOff x="0" y="0"/>
          <a:chExt cx="0" cy="0"/>
        </a:xfrm>
      </p:grpSpPr>
      <p:sp>
        <p:nvSpPr>
          <p:cNvPr id="411" name="Google Shape;411;ge4b7ac326b_0_233:notes">
            <a:extLst>
              <a:ext uri="{FF2B5EF4-FFF2-40B4-BE49-F238E27FC236}">
                <a16:creationId xmlns:a16="http://schemas.microsoft.com/office/drawing/2014/main" id="{AE96B9D8-056E-CF27-E8BD-DDCDC1F64B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e4b7ac326b_0_233:notes">
            <a:extLst>
              <a:ext uri="{FF2B5EF4-FFF2-40B4-BE49-F238E27FC236}">
                <a16:creationId xmlns:a16="http://schemas.microsoft.com/office/drawing/2014/main" id="{E677FE91-AD72-B987-9C29-48B1132FDA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8558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65375" y="872150"/>
            <a:ext cx="4777500" cy="13500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5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077525" y="2222150"/>
            <a:ext cx="41532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0" y="0"/>
            <a:ext cx="662400" cy="65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481600" y="4495800"/>
            <a:ext cx="662400" cy="65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81600" y="0"/>
            <a:ext cx="662400" cy="65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0" y="4495800"/>
            <a:ext cx="662400" cy="65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
  <p:cSld name="BLANK_1_1_1_1_1_1_1_1">
    <p:spTree>
      <p:nvGrpSpPr>
        <p:cNvPr id="1" name="Shape 245"/>
        <p:cNvGrpSpPr/>
        <p:nvPr/>
      </p:nvGrpSpPr>
      <p:grpSpPr>
        <a:xfrm>
          <a:off x="0" y="0"/>
          <a:ext cx="0" cy="0"/>
          <a:chOff x="0" y="0"/>
          <a:chExt cx="0" cy="0"/>
        </a:xfrm>
      </p:grpSpPr>
      <p:sp>
        <p:nvSpPr>
          <p:cNvPr id="246" name="Google Shape;246;p31"/>
          <p:cNvSpPr/>
          <p:nvPr/>
        </p:nvSpPr>
        <p:spPr>
          <a:xfrm>
            <a:off x="0" y="4902450"/>
            <a:ext cx="9144000" cy="240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0" y="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8760000" y="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_1">
    <p:spTree>
      <p:nvGrpSpPr>
        <p:cNvPr id="1" name="Shape 249"/>
        <p:cNvGrpSpPr/>
        <p:nvPr/>
      </p:nvGrpSpPr>
      <p:grpSpPr>
        <a:xfrm>
          <a:off x="0" y="0"/>
          <a:ext cx="0" cy="0"/>
          <a:chOff x="0" y="0"/>
          <a:chExt cx="0" cy="0"/>
        </a:xfrm>
      </p:grpSpPr>
      <p:sp>
        <p:nvSpPr>
          <p:cNvPr id="250" name="Google Shape;250;p32"/>
          <p:cNvSpPr/>
          <p:nvPr/>
        </p:nvSpPr>
        <p:spPr>
          <a:xfrm>
            <a:off x="0" y="-5400"/>
            <a:ext cx="662400" cy="65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8481600" y="4490400"/>
            <a:ext cx="662400" cy="65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8481600" y="-5400"/>
            <a:ext cx="662400" cy="65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0" y="4490400"/>
            <a:ext cx="662400" cy="65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1"/>
              </a:buClr>
              <a:buSzPts val="1200"/>
              <a:buFont typeface="Playfair Display"/>
              <a:buAutoNum type="arabicPeriod"/>
              <a:defRPr sz="115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sp>
        <p:nvSpPr>
          <p:cNvPr id="26" name="Google Shape;26;p4"/>
          <p:cNvSpPr/>
          <p:nvPr/>
        </p:nvSpPr>
        <p:spPr>
          <a:xfrm>
            <a:off x="0" y="4902450"/>
            <a:ext cx="9144000" cy="240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0" y="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8760000" y="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p:nvPr/>
        </p:nvSpPr>
        <p:spPr>
          <a:xfrm>
            <a:off x="0" y="0"/>
            <a:ext cx="9144000" cy="2571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txBox="1">
            <a:spLocks noGrp="1"/>
          </p:cNvSpPr>
          <p:nvPr>
            <p:ph type="subTitle" idx="1"/>
          </p:nvPr>
        </p:nvSpPr>
        <p:spPr>
          <a:xfrm>
            <a:off x="5722550" y="705150"/>
            <a:ext cx="2278200" cy="255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1pPr>
            <a:lvl2pPr lvl="1" algn="ctr">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2pPr>
            <a:lvl3pPr lvl="2" algn="ctr">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3pPr>
            <a:lvl4pPr lvl="3" algn="ctr">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4pPr>
            <a:lvl5pPr lvl="4" algn="ctr">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5pPr>
            <a:lvl6pPr lvl="5" algn="ctr">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6pPr>
            <a:lvl7pPr lvl="6" algn="ctr">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7pPr>
            <a:lvl8pPr lvl="7" algn="ctr">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8pPr>
            <a:lvl9pPr lvl="8" algn="ctr">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9pPr>
          </a:lstStyle>
          <a:p>
            <a:endParaRPr/>
          </a:p>
        </p:txBody>
      </p:sp>
      <p:sp>
        <p:nvSpPr>
          <p:cNvPr id="32" name="Google Shape;32;p5"/>
          <p:cNvSpPr txBox="1">
            <a:spLocks noGrp="1"/>
          </p:cNvSpPr>
          <p:nvPr>
            <p:ph type="subTitle" idx="2"/>
          </p:nvPr>
        </p:nvSpPr>
        <p:spPr>
          <a:xfrm>
            <a:off x="5722550" y="1060524"/>
            <a:ext cx="2278200" cy="80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150550" y="3277050"/>
            <a:ext cx="2278200" cy="25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1pPr>
            <a:lvl2pPr lvl="1"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2pPr>
            <a:lvl3pPr lvl="2"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3pPr>
            <a:lvl4pPr lvl="3"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4pPr>
            <a:lvl5pPr lvl="4"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5pPr>
            <a:lvl6pPr lvl="5"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6pPr>
            <a:lvl7pPr lvl="6"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7pPr>
            <a:lvl8pPr lvl="7"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8pPr>
            <a:lvl9pPr lvl="8"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9pPr>
          </a:lstStyle>
          <a:p>
            <a:endParaRPr/>
          </a:p>
        </p:txBody>
      </p:sp>
      <p:sp>
        <p:nvSpPr>
          <p:cNvPr id="34" name="Google Shape;34;p5"/>
          <p:cNvSpPr txBox="1">
            <a:spLocks noGrp="1"/>
          </p:cNvSpPr>
          <p:nvPr>
            <p:ph type="subTitle" idx="4"/>
          </p:nvPr>
        </p:nvSpPr>
        <p:spPr>
          <a:xfrm>
            <a:off x="1150550" y="3632424"/>
            <a:ext cx="2278200" cy="80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 name="Google Shape;35;p5"/>
          <p:cNvSpPr/>
          <p:nvPr/>
        </p:nvSpPr>
        <p:spPr>
          <a:xfrm>
            <a:off x="8760000" y="0"/>
            <a:ext cx="384000" cy="38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p:nvPr/>
        </p:nvSpPr>
        <p:spPr>
          <a:xfrm>
            <a:off x="0" y="4902450"/>
            <a:ext cx="9144000" cy="240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a:off x="0" y="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p:nvPr/>
        </p:nvSpPr>
        <p:spPr>
          <a:xfrm>
            <a:off x="8760000" y="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3289025" y="1659450"/>
            <a:ext cx="4755900" cy="49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1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4" name="Google Shape;54;p9"/>
          <p:cNvSpPr txBox="1">
            <a:spLocks noGrp="1"/>
          </p:cNvSpPr>
          <p:nvPr>
            <p:ph type="subTitle" idx="1"/>
          </p:nvPr>
        </p:nvSpPr>
        <p:spPr>
          <a:xfrm>
            <a:off x="3245525" y="2314050"/>
            <a:ext cx="4842900" cy="117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0"/>
        <p:cNvGrpSpPr/>
        <p:nvPr/>
      </p:nvGrpSpPr>
      <p:grpSpPr>
        <a:xfrm>
          <a:off x="0" y="0"/>
          <a:ext cx="0" cy="0"/>
          <a:chOff x="0" y="0"/>
          <a:chExt cx="0" cy="0"/>
        </a:xfrm>
      </p:grpSpPr>
      <p:sp>
        <p:nvSpPr>
          <p:cNvPr id="91" name="Google Shape;91;p14"/>
          <p:cNvSpPr/>
          <p:nvPr/>
        </p:nvSpPr>
        <p:spPr>
          <a:xfrm>
            <a:off x="0" y="-18677"/>
            <a:ext cx="9144000" cy="34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txBox="1">
            <a:spLocks noGrp="1"/>
          </p:cNvSpPr>
          <p:nvPr>
            <p:ph type="title"/>
          </p:nvPr>
        </p:nvSpPr>
        <p:spPr>
          <a:xfrm>
            <a:off x="2290050" y="2156124"/>
            <a:ext cx="4563900" cy="27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3" name="Google Shape;93;p14"/>
          <p:cNvSpPr txBox="1">
            <a:spLocks noGrp="1"/>
          </p:cNvSpPr>
          <p:nvPr>
            <p:ph type="subTitle" idx="1"/>
          </p:nvPr>
        </p:nvSpPr>
        <p:spPr>
          <a:xfrm>
            <a:off x="1755300" y="731361"/>
            <a:ext cx="5633400" cy="136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4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94" name="Google Shape;94;p14"/>
          <p:cNvSpPr/>
          <p:nvPr/>
        </p:nvSpPr>
        <p:spPr>
          <a:xfrm>
            <a:off x="0" y="-18675"/>
            <a:ext cx="662400" cy="65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p:nvPr/>
        </p:nvSpPr>
        <p:spPr>
          <a:xfrm>
            <a:off x="8481600" y="-18675"/>
            <a:ext cx="662400" cy="65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6"/>
        <p:cNvGrpSpPr/>
        <p:nvPr/>
      </p:nvGrpSpPr>
      <p:grpSpPr>
        <a:xfrm>
          <a:off x="0" y="0"/>
          <a:ext cx="0" cy="0"/>
          <a:chOff x="0" y="0"/>
          <a:chExt cx="0" cy="0"/>
        </a:xfrm>
      </p:grpSpPr>
      <p:sp>
        <p:nvSpPr>
          <p:cNvPr id="97" name="Google Shape;97;p15"/>
          <p:cNvSpPr txBox="1">
            <a:spLocks noGrp="1"/>
          </p:cNvSpPr>
          <p:nvPr>
            <p:ph type="subTitle" idx="1"/>
          </p:nvPr>
        </p:nvSpPr>
        <p:spPr>
          <a:xfrm>
            <a:off x="662400" y="1920950"/>
            <a:ext cx="4628100" cy="210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98" name="Google Shape;98;p15"/>
          <p:cNvSpPr txBox="1">
            <a:spLocks noGrp="1"/>
          </p:cNvSpPr>
          <p:nvPr>
            <p:ph type="title"/>
          </p:nvPr>
        </p:nvSpPr>
        <p:spPr>
          <a:xfrm>
            <a:off x="720000" y="1031525"/>
            <a:ext cx="4768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9" name="Google Shape;99;p15"/>
          <p:cNvSpPr/>
          <p:nvPr/>
        </p:nvSpPr>
        <p:spPr>
          <a:xfrm>
            <a:off x="0" y="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0" y="4902450"/>
            <a:ext cx="9144000" cy="240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642381" y="1827736"/>
            <a:ext cx="1974900" cy="255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7" name="Google Shape;127;p18"/>
          <p:cNvSpPr txBox="1">
            <a:spLocks noGrp="1"/>
          </p:cNvSpPr>
          <p:nvPr>
            <p:ph type="subTitle" idx="1"/>
          </p:nvPr>
        </p:nvSpPr>
        <p:spPr>
          <a:xfrm>
            <a:off x="642381" y="2116975"/>
            <a:ext cx="19749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18"/>
          <p:cNvSpPr txBox="1">
            <a:spLocks noGrp="1"/>
          </p:cNvSpPr>
          <p:nvPr>
            <p:ph type="title" idx="2"/>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9" name="Google Shape;129;p18"/>
          <p:cNvSpPr txBox="1">
            <a:spLocks noGrp="1"/>
          </p:cNvSpPr>
          <p:nvPr>
            <p:ph type="title" idx="3"/>
          </p:nvPr>
        </p:nvSpPr>
        <p:spPr>
          <a:xfrm>
            <a:off x="642381" y="3168386"/>
            <a:ext cx="1974900" cy="255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0" name="Google Shape;130;p18"/>
          <p:cNvSpPr txBox="1">
            <a:spLocks noGrp="1"/>
          </p:cNvSpPr>
          <p:nvPr>
            <p:ph type="subTitle" idx="4"/>
          </p:nvPr>
        </p:nvSpPr>
        <p:spPr>
          <a:xfrm>
            <a:off x="642381" y="3457625"/>
            <a:ext cx="19749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18"/>
          <p:cNvSpPr txBox="1">
            <a:spLocks noGrp="1"/>
          </p:cNvSpPr>
          <p:nvPr>
            <p:ph type="title" idx="5"/>
          </p:nvPr>
        </p:nvSpPr>
        <p:spPr>
          <a:xfrm>
            <a:off x="4796056" y="1827736"/>
            <a:ext cx="1974900" cy="255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accent1"/>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32" name="Google Shape;132;p18"/>
          <p:cNvSpPr txBox="1">
            <a:spLocks noGrp="1"/>
          </p:cNvSpPr>
          <p:nvPr>
            <p:ph type="subTitle" idx="6"/>
          </p:nvPr>
        </p:nvSpPr>
        <p:spPr>
          <a:xfrm>
            <a:off x="4796056" y="2116975"/>
            <a:ext cx="1974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3" name="Google Shape;133;p18"/>
          <p:cNvSpPr txBox="1">
            <a:spLocks noGrp="1"/>
          </p:cNvSpPr>
          <p:nvPr>
            <p:ph type="title" idx="7"/>
          </p:nvPr>
        </p:nvSpPr>
        <p:spPr>
          <a:xfrm>
            <a:off x="4796056" y="3168386"/>
            <a:ext cx="1974900" cy="255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accent1"/>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34" name="Google Shape;134;p18"/>
          <p:cNvSpPr txBox="1">
            <a:spLocks noGrp="1"/>
          </p:cNvSpPr>
          <p:nvPr>
            <p:ph type="subTitle" idx="8"/>
          </p:nvPr>
        </p:nvSpPr>
        <p:spPr>
          <a:xfrm>
            <a:off x="4796056" y="3457625"/>
            <a:ext cx="1974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5" name="Google Shape;135;p18"/>
          <p:cNvSpPr/>
          <p:nvPr/>
        </p:nvSpPr>
        <p:spPr>
          <a:xfrm rot="10800000" flipH="1">
            <a:off x="0" y="0"/>
            <a:ext cx="9144000" cy="240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rot="10800000" flipH="1">
            <a:off x="0" y="4795500"/>
            <a:ext cx="384000" cy="34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rot="10800000" flipH="1">
            <a:off x="8760000" y="4795500"/>
            <a:ext cx="384000" cy="34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05"/>
        <p:cNvGrpSpPr/>
        <p:nvPr/>
      </p:nvGrpSpPr>
      <p:grpSpPr>
        <a:xfrm>
          <a:off x="0" y="0"/>
          <a:ext cx="0" cy="0"/>
          <a:chOff x="0" y="0"/>
          <a:chExt cx="0" cy="0"/>
        </a:xfrm>
      </p:grpSpPr>
      <p:sp>
        <p:nvSpPr>
          <p:cNvPr id="206" name="Google Shape;206;p26"/>
          <p:cNvSpPr/>
          <p:nvPr/>
        </p:nvSpPr>
        <p:spPr>
          <a:xfrm>
            <a:off x="0" y="0"/>
            <a:ext cx="45837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txBox="1">
            <a:spLocks noGrp="1"/>
          </p:cNvSpPr>
          <p:nvPr>
            <p:ph type="subTitle" idx="1"/>
          </p:nvPr>
        </p:nvSpPr>
        <p:spPr>
          <a:xfrm>
            <a:off x="2010713" y="2440825"/>
            <a:ext cx="2278200" cy="25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1pPr>
            <a:lvl2pPr lvl="1"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2pPr>
            <a:lvl3pPr lvl="2"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3pPr>
            <a:lvl4pPr lvl="3"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4pPr>
            <a:lvl5pPr lvl="4"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5pPr>
            <a:lvl6pPr lvl="5"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6pPr>
            <a:lvl7pPr lvl="6"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7pPr>
            <a:lvl8pPr lvl="7"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8pPr>
            <a:lvl9pPr lvl="8"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9pPr>
          </a:lstStyle>
          <a:p>
            <a:endParaRPr/>
          </a:p>
        </p:txBody>
      </p:sp>
      <p:sp>
        <p:nvSpPr>
          <p:cNvPr id="208" name="Google Shape;208;p26"/>
          <p:cNvSpPr txBox="1">
            <a:spLocks noGrp="1"/>
          </p:cNvSpPr>
          <p:nvPr>
            <p:ph type="subTitle" idx="2"/>
          </p:nvPr>
        </p:nvSpPr>
        <p:spPr>
          <a:xfrm>
            <a:off x="2010713" y="2796199"/>
            <a:ext cx="2278200" cy="80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6"/>
          <p:cNvSpPr txBox="1">
            <a:spLocks noGrp="1"/>
          </p:cNvSpPr>
          <p:nvPr>
            <p:ph type="subTitle" idx="3"/>
          </p:nvPr>
        </p:nvSpPr>
        <p:spPr>
          <a:xfrm>
            <a:off x="4855088" y="2440825"/>
            <a:ext cx="2278200" cy="25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1pPr>
            <a:lvl2pPr lvl="1"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2pPr>
            <a:lvl3pPr lvl="2"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3pPr>
            <a:lvl4pPr lvl="3"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4pPr>
            <a:lvl5pPr lvl="4"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5pPr>
            <a:lvl6pPr lvl="5"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6pPr>
            <a:lvl7pPr lvl="6"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7pPr>
            <a:lvl8pPr lvl="7"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8pPr>
            <a:lvl9pPr lvl="8"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9pPr>
          </a:lstStyle>
          <a:p>
            <a:endParaRPr/>
          </a:p>
        </p:txBody>
      </p:sp>
      <p:sp>
        <p:nvSpPr>
          <p:cNvPr id="210" name="Google Shape;210;p26"/>
          <p:cNvSpPr txBox="1">
            <a:spLocks noGrp="1"/>
          </p:cNvSpPr>
          <p:nvPr>
            <p:ph type="subTitle" idx="4"/>
          </p:nvPr>
        </p:nvSpPr>
        <p:spPr>
          <a:xfrm>
            <a:off x="4855088" y="2796199"/>
            <a:ext cx="2278200" cy="80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000"/>
              <a:buFont typeface="Playfair Display Black"/>
              <a:buNone/>
              <a:defRPr sz="3000">
                <a:solidFill>
                  <a:schemeClr val="lt2"/>
                </a:solidFill>
                <a:latin typeface="Playfair Display Black"/>
                <a:ea typeface="Playfair Display Black"/>
                <a:cs typeface="Playfair Display Black"/>
                <a:sym typeface="Playfair Display Black"/>
              </a:defRPr>
            </a:lvl1pPr>
            <a:lvl2pPr lvl="1" rtl="0">
              <a:spcBef>
                <a:spcPts val="0"/>
              </a:spcBef>
              <a:spcAft>
                <a:spcPts val="0"/>
              </a:spcAft>
              <a:buClr>
                <a:schemeClr val="lt2"/>
              </a:buClr>
              <a:buSzPts val="3000"/>
              <a:buFont typeface="Playfair Display Black"/>
              <a:buNone/>
              <a:defRPr sz="3000">
                <a:solidFill>
                  <a:schemeClr val="lt2"/>
                </a:solidFill>
                <a:latin typeface="Playfair Display Black"/>
                <a:ea typeface="Playfair Display Black"/>
                <a:cs typeface="Playfair Display Black"/>
                <a:sym typeface="Playfair Display Black"/>
              </a:defRPr>
            </a:lvl2pPr>
            <a:lvl3pPr lvl="2" rtl="0">
              <a:spcBef>
                <a:spcPts val="0"/>
              </a:spcBef>
              <a:spcAft>
                <a:spcPts val="0"/>
              </a:spcAft>
              <a:buClr>
                <a:schemeClr val="lt2"/>
              </a:buClr>
              <a:buSzPts val="3000"/>
              <a:buFont typeface="Playfair Display Black"/>
              <a:buNone/>
              <a:defRPr sz="3000">
                <a:solidFill>
                  <a:schemeClr val="lt2"/>
                </a:solidFill>
                <a:latin typeface="Playfair Display Black"/>
                <a:ea typeface="Playfair Display Black"/>
                <a:cs typeface="Playfair Display Black"/>
                <a:sym typeface="Playfair Display Black"/>
              </a:defRPr>
            </a:lvl3pPr>
            <a:lvl4pPr lvl="3" rtl="0">
              <a:spcBef>
                <a:spcPts val="0"/>
              </a:spcBef>
              <a:spcAft>
                <a:spcPts val="0"/>
              </a:spcAft>
              <a:buClr>
                <a:schemeClr val="lt2"/>
              </a:buClr>
              <a:buSzPts val="3000"/>
              <a:buFont typeface="Playfair Display Black"/>
              <a:buNone/>
              <a:defRPr sz="3000">
                <a:solidFill>
                  <a:schemeClr val="lt2"/>
                </a:solidFill>
                <a:latin typeface="Playfair Display Black"/>
                <a:ea typeface="Playfair Display Black"/>
                <a:cs typeface="Playfair Display Black"/>
                <a:sym typeface="Playfair Display Black"/>
              </a:defRPr>
            </a:lvl4pPr>
            <a:lvl5pPr lvl="4" rtl="0">
              <a:spcBef>
                <a:spcPts val="0"/>
              </a:spcBef>
              <a:spcAft>
                <a:spcPts val="0"/>
              </a:spcAft>
              <a:buClr>
                <a:schemeClr val="lt2"/>
              </a:buClr>
              <a:buSzPts val="3000"/>
              <a:buFont typeface="Playfair Display Black"/>
              <a:buNone/>
              <a:defRPr sz="3000">
                <a:solidFill>
                  <a:schemeClr val="lt2"/>
                </a:solidFill>
                <a:latin typeface="Playfair Display Black"/>
                <a:ea typeface="Playfair Display Black"/>
                <a:cs typeface="Playfair Display Black"/>
                <a:sym typeface="Playfair Display Black"/>
              </a:defRPr>
            </a:lvl5pPr>
            <a:lvl6pPr lvl="5" rtl="0">
              <a:spcBef>
                <a:spcPts val="0"/>
              </a:spcBef>
              <a:spcAft>
                <a:spcPts val="0"/>
              </a:spcAft>
              <a:buClr>
                <a:schemeClr val="lt2"/>
              </a:buClr>
              <a:buSzPts val="3000"/>
              <a:buFont typeface="Playfair Display Black"/>
              <a:buNone/>
              <a:defRPr sz="3000">
                <a:solidFill>
                  <a:schemeClr val="lt2"/>
                </a:solidFill>
                <a:latin typeface="Playfair Display Black"/>
                <a:ea typeface="Playfair Display Black"/>
                <a:cs typeface="Playfair Display Black"/>
                <a:sym typeface="Playfair Display Black"/>
              </a:defRPr>
            </a:lvl6pPr>
            <a:lvl7pPr lvl="6" rtl="0">
              <a:spcBef>
                <a:spcPts val="0"/>
              </a:spcBef>
              <a:spcAft>
                <a:spcPts val="0"/>
              </a:spcAft>
              <a:buClr>
                <a:schemeClr val="lt2"/>
              </a:buClr>
              <a:buSzPts val="3000"/>
              <a:buFont typeface="Playfair Display Black"/>
              <a:buNone/>
              <a:defRPr sz="3000">
                <a:solidFill>
                  <a:schemeClr val="lt2"/>
                </a:solidFill>
                <a:latin typeface="Playfair Display Black"/>
                <a:ea typeface="Playfair Display Black"/>
                <a:cs typeface="Playfair Display Black"/>
                <a:sym typeface="Playfair Display Black"/>
              </a:defRPr>
            </a:lvl7pPr>
            <a:lvl8pPr lvl="7" rtl="0">
              <a:spcBef>
                <a:spcPts val="0"/>
              </a:spcBef>
              <a:spcAft>
                <a:spcPts val="0"/>
              </a:spcAft>
              <a:buClr>
                <a:schemeClr val="lt2"/>
              </a:buClr>
              <a:buSzPts val="3000"/>
              <a:buFont typeface="Playfair Display Black"/>
              <a:buNone/>
              <a:defRPr sz="3000">
                <a:solidFill>
                  <a:schemeClr val="lt2"/>
                </a:solidFill>
                <a:latin typeface="Playfair Display Black"/>
                <a:ea typeface="Playfair Display Black"/>
                <a:cs typeface="Playfair Display Black"/>
                <a:sym typeface="Playfair Display Black"/>
              </a:defRPr>
            </a:lvl8pPr>
            <a:lvl9pPr lvl="8" rtl="0">
              <a:spcBef>
                <a:spcPts val="0"/>
              </a:spcBef>
              <a:spcAft>
                <a:spcPts val="0"/>
              </a:spcAft>
              <a:buClr>
                <a:schemeClr val="lt2"/>
              </a:buClr>
              <a:buSzPts val="3000"/>
              <a:buFont typeface="Playfair Display Black"/>
              <a:buNone/>
              <a:defRPr sz="3000">
                <a:solidFill>
                  <a:schemeClr val="lt2"/>
                </a:solidFill>
                <a:latin typeface="Playfair Display Black"/>
                <a:ea typeface="Playfair Display Black"/>
                <a:cs typeface="Playfair Display Black"/>
                <a:sym typeface="Playfair Display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Be Vietnam"/>
              <a:buChar char="●"/>
              <a:defRPr>
                <a:solidFill>
                  <a:schemeClr val="dk1"/>
                </a:solidFill>
                <a:latin typeface="Be Vietnam"/>
                <a:ea typeface="Be Vietnam"/>
                <a:cs typeface="Be Vietnam"/>
                <a:sym typeface="Be Vietnam"/>
              </a:defRPr>
            </a:lvl1pPr>
            <a:lvl2pPr marL="914400" lvl="1" indent="-317500">
              <a:lnSpc>
                <a:spcPct val="115000"/>
              </a:lnSpc>
              <a:spcBef>
                <a:spcPts val="1600"/>
              </a:spcBef>
              <a:spcAft>
                <a:spcPts val="0"/>
              </a:spcAft>
              <a:buClr>
                <a:schemeClr val="dk1"/>
              </a:buClr>
              <a:buSzPts val="1400"/>
              <a:buFont typeface="Be Vietnam"/>
              <a:buChar char="○"/>
              <a:defRPr>
                <a:solidFill>
                  <a:schemeClr val="dk1"/>
                </a:solidFill>
                <a:latin typeface="Be Vietnam"/>
                <a:ea typeface="Be Vietnam"/>
                <a:cs typeface="Be Vietnam"/>
                <a:sym typeface="Be Vietnam"/>
              </a:defRPr>
            </a:lvl2pPr>
            <a:lvl3pPr marL="1371600" lvl="2" indent="-317500">
              <a:lnSpc>
                <a:spcPct val="115000"/>
              </a:lnSpc>
              <a:spcBef>
                <a:spcPts val="1600"/>
              </a:spcBef>
              <a:spcAft>
                <a:spcPts val="0"/>
              </a:spcAft>
              <a:buClr>
                <a:schemeClr val="dk1"/>
              </a:buClr>
              <a:buSzPts val="1400"/>
              <a:buFont typeface="Be Vietnam"/>
              <a:buChar char="■"/>
              <a:defRPr>
                <a:solidFill>
                  <a:schemeClr val="dk1"/>
                </a:solidFill>
                <a:latin typeface="Be Vietnam"/>
                <a:ea typeface="Be Vietnam"/>
                <a:cs typeface="Be Vietnam"/>
                <a:sym typeface="Be Vietnam"/>
              </a:defRPr>
            </a:lvl3pPr>
            <a:lvl4pPr marL="1828800" lvl="3" indent="-317500">
              <a:lnSpc>
                <a:spcPct val="115000"/>
              </a:lnSpc>
              <a:spcBef>
                <a:spcPts val="1600"/>
              </a:spcBef>
              <a:spcAft>
                <a:spcPts val="0"/>
              </a:spcAft>
              <a:buClr>
                <a:schemeClr val="dk1"/>
              </a:buClr>
              <a:buSzPts val="1400"/>
              <a:buFont typeface="Be Vietnam"/>
              <a:buChar char="●"/>
              <a:defRPr>
                <a:solidFill>
                  <a:schemeClr val="dk1"/>
                </a:solidFill>
                <a:latin typeface="Be Vietnam"/>
                <a:ea typeface="Be Vietnam"/>
                <a:cs typeface="Be Vietnam"/>
                <a:sym typeface="Be Vietnam"/>
              </a:defRPr>
            </a:lvl4pPr>
            <a:lvl5pPr marL="2286000" lvl="4" indent="-317500">
              <a:lnSpc>
                <a:spcPct val="115000"/>
              </a:lnSpc>
              <a:spcBef>
                <a:spcPts val="1600"/>
              </a:spcBef>
              <a:spcAft>
                <a:spcPts val="0"/>
              </a:spcAft>
              <a:buClr>
                <a:schemeClr val="dk1"/>
              </a:buClr>
              <a:buSzPts val="1400"/>
              <a:buFont typeface="Be Vietnam"/>
              <a:buChar char="○"/>
              <a:defRPr>
                <a:solidFill>
                  <a:schemeClr val="dk1"/>
                </a:solidFill>
                <a:latin typeface="Be Vietnam"/>
                <a:ea typeface="Be Vietnam"/>
                <a:cs typeface="Be Vietnam"/>
                <a:sym typeface="Be Vietnam"/>
              </a:defRPr>
            </a:lvl5pPr>
            <a:lvl6pPr marL="2743200" lvl="5" indent="-317500">
              <a:lnSpc>
                <a:spcPct val="115000"/>
              </a:lnSpc>
              <a:spcBef>
                <a:spcPts val="1600"/>
              </a:spcBef>
              <a:spcAft>
                <a:spcPts val="0"/>
              </a:spcAft>
              <a:buClr>
                <a:schemeClr val="dk1"/>
              </a:buClr>
              <a:buSzPts val="1400"/>
              <a:buFont typeface="Be Vietnam"/>
              <a:buChar char="■"/>
              <a:defRPr>
                <a:solidFill>
                  <a:schemeClr val="dk1"/>
                </a:solidFill>
                <a:latin typeface="Be Vietnam"/>
                <a:ea typeface="Be Vietnam"/>
                <a:cs typeface="Be Vietnam"/>
                <a:sym typeface="Be Vietnam"/>
              </a:defRPr>
            </a:lvl6pPr>
            <a:lvl7pPr marL="3200400" lvl="6" indent="-317500">
              <a:lnSpc>
                <a:spcPct val="115000"/>
              </a:lnSpc>
              <a:spcBef>
                <a:spcPts val="1600"/>
              </a:spcBef>
              <a:spcAft>
                <a:spcPts val="0"/>
              </a:spcAft>
              <a:buClr>
                <a:schemeClr val="dk1"/>
              </a:buClr>
              <a:buSzPts val="1400"/>
              <a:buFont typeface="Be Vietnam"/>
              <a:buChar char="●"/>
              <a:defRPr>
                <a:solidFill>
                  <a:schemeClr val="dk1"/>
                </a:solidFill>
                <a:latin typeface="Be Vietnam"/>
                <a:ea typeface="Be Vietnam"/>
                <a:cs typeface="Be Vietnam"/>
                <a:sym typeface="Be Vietnam"/>
              </a:defRPr>
            </a:lvl7pPr>
            <a:lvl8pPr marL="3657600" lvl="7" indent="-317500">
              <a:lnSpc>
                <a:spcPct val="115000"/>
              </a:lnSpc>
              <a:spcBef>
                <a:spcPts val="1600"/>
              </a:spcBef>
              <a:spcAft>
                <a:spcPts val="0"/>
              </a:spcAft>
              <a:buClr>
                <a:schemeClr val="dk1"/>
              </a:buClr>
              <a:buSzPts val="1400"/>
              <a:buFont typeface="Be Vietnam"/>
              <a:buChar char="○"/>
              <a:defRPr>
                <a:solidFill>
                  <a:schemeClr val="dk1"/>
                </a:solidFill>
                <a:latin typeface="Be Vietnam"/>
                <a:ea typeface="Be Vietnam"/>
                <a:cs typeface="Be Vietnam"/>
                <a:sym typeface="Be Vietnam"/>
              </a:defRPr>
            </a:lvl8pPr>
            <a:lvl9pPr marL="4114800" lvl="8" indent="-317500">
              <a:lnSpc>
                <a:spcPct val="115000"/>
              </a:lnSpc>
              <a:spcBef>
                <a:spcPts val="1600"/>
              </a:spcBef>
              <a:spcAft>
                <a:spcPts val="1600"/>
              </a:spcAft>
              <a:buClr>
                <a:schemeClr val="dk1"/>
              </a:buClr>
              <a:buSzPts val="1400"/>
              <a:buFont typeface="Be Vietnam"/>
              <a:buChar char="■"/>
              <a:defRPr>
                <a:solidFill>
                  <a:schemeClr val="dk1"/>
                </a:solidFill>
                <a:latin typeface="Be Vietnam"/>
                <a:ea typeface="Be Vietnam"/>
                <a:cs typeface="Be Vietnam"/>
                <a:sym typeface="Be Vietna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5" r:id="rId5"/>
    <p:sldLayoutId id="2147483660" r:id="rId6"/>
    <p:sldLayoutId id="2147483661" r:id="rId7"/>
    <p:sldLayoutId id="2147483664" r:id="rId8"/>
    <p:sldLayoutId id="2147483672" r:id="rId9"/>
    <p:sldLayoutId id="2147483677" r:id="rId10"/>
    <p:sldLayoutId id="214748367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fif"/><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9"/>
          <p:cNvSpPr/>
          <p:nvPr/>
        </p:nvSpPr>
        <p:spPr>
          <a:xfrm>
            <a:off x="3245525" y="2111925"/>
            <a:ext cx="4842900" cy="141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9"/>
          <p:cNvSpPr txBox="1">
            <a:spLocks noGrp="1"/>
          </p:cNvSpPr>
          <p:nvPr>
            <p:ph type="title"/>
          </p:nvPr>
        </p:nvSpPr>
        <p:spPr>
          <a:xfrm>
            <a:off x="3289025" y="790222"/>
            <a:ext cx="4755900" cy="115363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Welcome to our online cake shop</a:t>
            </a:r>
            <a:endParaRPr dirty="0">
              <a:solidFill>
                <a:schemeClr val="dk1"/>
              </a:solidFill>
            </a:endParaRPr>
          </a:p>
        </p:txBody>
      </p:sp>
      <p:sp>
        <p:nvSpPr>
          <p:cNvPr id="317" name="Google Shape;317;p39"/>
          <p:cNvSpPr/>
          <p:nvPr/>
        </p:nvSpPr>
        <p:spPr>
          <a:xfrm>
            <a:off x="8481600" y="4495800"/>
            <a:ext cx="662400" cy="65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9"/>
          <p:cNvSpPr/>
          <p:nvPr/>
        </p:nvSpPr>
        <p:spPr>
          <a:xfrm>
            <a:off x="0" y="3327025"/>
            <a:ext cx="994200" cy="182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9"/>
          <p:cNvSpPr/>
          <p:nvPr/>
        </p:nvSpPr>
        <p:spPr>
          <a:xfrm>
            <a:off x="8481600" y="0"/>
            <a:ext cx="662400" cy="65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9"/>
          <p:cNvSpPr/>
          <p:nvPr/>
        </p:nvSpPr>
        <p:spPr>
          <a:xfrm>
            <a:off x="2370191" y="4495800"/>
            <a:ext cx="662400" cy="65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9"/>
          <p:cNvSpPr/>
          <p:nvPr/>
        </p:nvSpPr>
        <p:spPr>
          <a:xfrm>
            <a:off x="2273675" y="0"/>
            <a:ext cx="662400" cy="65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9"/>
          <p:cNvSpPr/>
          <p:nvPr/>
        </p:nvSpPr>
        <p:spPr>
          <a:xfrm>
            <a:off x="202338" y="3714828"/>
            <a:ext cx="589500" cy="588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39"/>
          <p:cNvGrpSpPr/>
          <p:nvPr/>
        </p:nvGrpSpPr>
        <p:grpSpPr>
          <a:xfrm>
            <a:off x="257399" y="3776572"/>
            <a:ext cx="479412" cy="465427"/>
            <a:chOff x="5542213" y="2121900"/>
            <a:chExt cx="369375" cy="358600"/>
          </a:xfrm>
        </p:grpSpPr>
        <p:sp>
          <p:nvSpPr>
            <p:cNvPr id="326" name="Google Shape;326;p39"/>
            <p:cNvSpPr/>
            <p:nvPr/>
          </p:nvSpPr>
          <p:spPr>
            <a:xfrm>
              <a:off x="5662788" y="2215700"/>
              <a:ext cx="38325" cy="35400"/>
            </a:xfrm>
            <a:custGeom>
              <a:avLst/>
              <a:gdLst/>
              <a:ahLst/>
              <a:cxnLst/>
              <a:rect l="l" t="t" r="r" b="b"/>
              <a:pathLst>
                <a:path w="1533" h="1416" extrusionOk="0">
                  <a:moveTo>
                    <a:pt x="762" y="417"/>
                  </a:moveTo>
                  <a:cubicBezTo>
                    <a:pt x="940" y="417"/>
                    <a:pt x="1080" y="587"/>
                    <a:pt x="1045" y="763"/>
                  </a:cubicBezTo>
                  <a:cubicBezTo>
                    <a:pt x="1019" y="894"/>
                    <a:pt x="900" y="992"/>
                    <a:pt x="759" y="992"/>
                  </a:cubicBezTo>
                  <a:cubicBezTo>
                    <a:pt x="742" y="992"/>
                    <a:pt x="724" y="991"/>
                    <a:pt x="706" y="988"/>
                  </a:cubicBezTo>
                  <a:cubicBezTo>
                    <a:pt x="566" y="959"/>
                    <a:pt x="452" y="805"/>
                    <a:pt x="481" y="649"/>
                  </a:cubicBezTo>
                  <a:cubicBezTo>
                    <a:pt x="508" y="516"/>
                    <a:pt x="628" y="417"/>
                    <a:pt x="762" y="417"/>
                  </a:cubicBezTo>
                  <a:close/>
                  <a:moveTo>
                    <a:pt x="759" y="1"/>
                  </a:moveTo>
                  <a:cubicBezTo>
                    <a:pt x="430" y="1"/>
                    <a:pt x="134" y="237"/>
                    <a:pt x="72" y="571"/>
                  </a:cubicBezTo>
                  <a:cubicBezTo>
                    <a:pt x="1" y="945"/>
                    <a:pt x="254" y="1326"/>
                    <a:pt x="628" y="1404"/>
                  </a:cubicBezTo>
                  <a:cubicBezTo>
                    <a:pt x="671" y="1412"/>
                    <a:pt x="713" y="1416"/>
                    <a:pt x="754" y="1416"/>
                  </a:cubicBezTo>
                  <a:cubicBezTo>
                    <a:pt x="1088" y="1416"/>
                    <a:pt x="1392" y="1172"/>
                    <a:pt x="1461" y="841"/>
                  </a:cubicBezTo>
                  <a:cubicBezTo>
                    <a:pt x="1532" y="460"/>
                    <a:pt x="1285" y="86"/>
                    <a:pt x="898" y="15"/>
                  </a:cubicBezTo>
                  <a:cubicBezTo>
                    <a:pt x="851" y="5"/>
                    <a:pt x="805" y="1"/>
                    <a:pt x="7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9"/>
            <p:cNvSpPr/>
            <p:nvPr/>
          </p:nvSpPr>
          <p:spPr>
            <a:xfrm>
              <a:off x="5718338" y="2178225"/>
              <a:ext cx="38275" cy="35325"/>
            </a:xfrm>
            <a:custGeom>
              <a:avLst/>
              <a:gdLst/>
              <a:ahLst/>
              <a:cxnLst/>
              <a:rect l="l" t="t" r="r" b="b"/>
              <a:pathLst>
                <a:path w="1531" h="1413" extrusionOk="0">
                  <a:moveTo>
                    <a:pt x="769" y="416"/>
                  </a:moveTo>
                  <a:cubicBezTo>
                    <a:pt x="785" y="416"/>
                    <a:pt x="802" y="418"/>
                    <a:pt x="818" y="420"/>
                  </a:cubicBezTo>
                  <a:cubicBezTo>
                    <a:pt x="967" y="456"/>
                    <a:pt x="1079" y="605"/>
                    <a:pt x="1045" y="759"/>
                  </a:cubicBezTo>
                  <a:cubicBezTo>
                    <a:pt x="1019" y="890"/>
                    <a:pt x="902" y="992"/>
                    <a:pt x="769" y="992"/>
                  </a:cubicBezTo>
                  <a:cubicBezTo>
                    <a:pt x="751" y="992"/>
                    <a:pt x="732" y="990"/>
                    <a:pt x="713" y="986"/>
                  </a:cubicBezTo>
                  <a:cubicBezTo>
                    <a:pt x="564" y="957"/>
                    <a:pt x="452" y="808"/>
                    <a:pt x="486" y="654"/>
                  </a:cubicBezTo>
                  <a:cubicBezTo>
                    <a:pt x="512" y="515"/>
                    <a:pt x="634" y="416"/>
                    <a:pt x="769" y="416"/>
                  </a:cubicBezTo>
                  <a:close/>
                  <a:moveTo>
                    <a:pt x="776" y="1"/>
                  </a:moveTo>
                  <a:cubicBezTo>
                    <a:pt x="446" y="1"/>
                    <a:pt x="139" y="238"/>
                    <a:pt x="72" y="569"/>
                  </a:cubicBezTo>
                  <a:cubicBezTo>
                    <a:pt x="1" y="943"/>
                    <a:pt x="254" y="1324"/>
                    <a:pt x="628" y="1400"/>
                  </a:cubicBezTo>
                  <a:cubicBezTo>
                    <a:pt x="671" y="1408"/>
                    <a:pt x="713" y="1412"/>
                    <a:pt x="756" y="1412"/>
                  </a:cubicBezTo>
                  <a:cubicBezTo>
                    <a:pt x="1086" y="1412"/>
                    <a:pt x="1398" y="1175"/>
                    <a:pt x="1459" y="844"/>
                  </a:cubicBezTo>
                  <a:cubicBezTo>
                    <a:pt x="1530" y="463"/>
                    <a:pt x="1277" y="82"/>
                    <a:pt x="903" y="13"/>
                  </a:cubicBezTo>
                  <a:cubicBezTo>
                    <a:pt x="860" y="5"/>
                    <a:pt x="818"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9"/>
            <p:cNvSpPr/>
            <p:nvPr/>
          </p:nvSpPr>
          <p:spPr>
            <a:xfrm>
              <a:off x="5593863" y="2183075"/>
              <a:ext cx="38500" cy="35425"/>
            </a:xfrm>
            <a:custGeom>
              <a:avLst/>
              <a:gdLst/>
              <a:ahLst/>
              <a:cxnLst/>
              <a:rect l="l" t="t" r="r" b="b"/>
              <a:pathLst>
                <a:path w="1540" h="1417" extrusionOk="0">
                  <a:moveTo>
                    <a:pt x="769" y="424"/>
                  </a:moveTo>
                  <a:cubicBezTo>
                    <a:pt x="947" y="424"/>
                    <a:pt x="1087" y="587"/>
                    <a:pt x="1052" y="763"/>
                  </a:cubicBezTo>
                  <a:cubicBezTo>
                    <a:pt x="1027" y="892"/>
                    <a:pt x="906" y="995"/>
                    <a:pt x="772" y="995"/>
                  </a:cubicBezTo>
                  <a:cubicBezTo>
                    <a:pt x="752" y="995"/>
                    <a:pt x="733" y="992"/>
                    <a:pt x="713" y="988"/>
                  </a:cubicBezTo>
                  <a:cubicBezTo>
                    <a:pt x="566" y="961"/>
                    <a:pt x="460" y="812"/>
                    <a:pt x="488" y="656"/>
                  </a:cubicBezTo>
                  <a:cubicBezTo>
                    <a:pt x="515" y="516"/>
                    <a:pt x="636" y="424"/>
                    <a:pt x="769" y="424"/>
                  </a:cubicBezTo>
                  <a:close/>
                  <a:moveTo>
                    <a:pt x="766" y="1"/>
                  </a:moveTo>
                  <a:cubicBezTo>
                    <a:pt x="437" y="1"/>
                    <a:pt x="141" y="237"/>
                    <a:pt x="79" y="572"/>
                  </a:cubicBezTo>
                  <a:cubicBezTo>
                    <a:pt x="1" y="946"/>
                    <a:pt x="262" y="1326"/>
                    <a:pt x="636" y="1404"/>
                  </a:cubicBezTo>
                  <a:cubicBezTo>
                    <a:pt x="678" y="1412"/>
                    <a:pt x="720" y="1416"/>
                    <a:pt x="763" y="1416"/>
                  </a:cubicBezTo>
                  <a:cubicBezTo>
                    <a:pt x="1092" y="1416"/>
                    <a:pt x="1398" y="1179"/>
                    <a:pt x="1461" y="848"/>
                  </a:cubicBezTo>
                  <a:cubicBezTo>
                    <a:pt x="1539" y="460"/>
                    <a:pt x="1285" y="93"/>
                    <a:pt x="905" y="15"/>
                  </a:cubicBezTo>
                  <a:cubicBezTo>
                    <a:pt x="858" y="5"/>
                    <a:pt x="812" y="1"/>
                    <a:pt x="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9"/>
            <p:cNvSpPr/>
            <p:nvPr/>
          </p:nvSpPr>
          <p:spPr>
            <a:xfrm>
              <a:off x="5594938" y="2270875"/>
              <a:ext cx="37925" cy="35400"/>
            </a:xfrm>
            <a:custGeom>
              <a:avLst/>
              <a:gdLst/>
              <a:ahLst/>
              <a:cxnLst/>
              <a:rect l="l" t="t" r="r" b="b"/>
              <a:pathLst>
                <a:path w="1517" h="1416" extrusionOk="0">
                  <a:moveTo>
                    <a:pt x="732" y="419"/>
                  </a:moveTo>
                  <a:cubicBezTo>
                    <a:pt x="749" y="419"/>
                    <a:pt x="767" y="421"/>
                    <a:pt x="784" y="424"/>
                  </a:cubicBezTo>
                  <a:cubicBezTo>
                    <a:pt x="938" y="460"/>
                    <a:pt x="1038" y="607"/>
                    <a:pt x="1009" y="762"/>
                  </a:cubicBezTo>
                  <a:cubicBezTo>
                    <a:pt x="972" y="891"/>
                    <a:pt x="870" y="994"/>
                    <a:pt x="732" y="994"/>
                  </a:cubicBezTo>
                  <a:cubicBezTo>
                    <a:pt x="712" y="994"/>
                    <a:pt x="692" y="992"/>
                    <a:pt x="670" y="988"/>
                  </a:cubicBezTo>
                  <a:cubicBezTo>
                    <a:pt x="523" y="960"/>
                    <a:pt x="417" y="812"/>
                    <a:pt x="445" y="649"/>
                  </a:cubicBezTo>
                  <a:cubicBezTo>
                    <a:pt x="469" y="518"/>
                    <a:pt x="595" y="419"/>
                    <a:pt x="732" y="419"/>
                  </a:cubicBezTo>
                  <a:close/>
                  <a:moveTo>
                    <a:pt x="723" y="0"/>
                  </a:moveTo>
                  <a:cubicBezTo>
                    <a:pt x="394" y="0"/>
                    <a:pt x="98" y="237"/>
                    <a:pt x="36" y="571"/>
                  </a:cubicBezTo>
                  <a:cubicBezTo>
                    <a:pt x="0" y="756"/>
                    <a:pt x="36" y="945"/>
                    <a:pt x="142" y="1101"/>
                  </a:cubicBezTo>
                  <a:cubicBezTo>
                    <a:pt x="247" y="1257"/>
                    <a:pt x="410" y="1368"/>
                    <a:pt x="593" y="1404"/>
                  </a:cubicBezTo>
                  <a:cubicBezTo>
                    <a:pt x="633" y="1412"/>
                    <a:pt x="676" y="1416"/>
                    <a:pt x="718" y="1416"/>
                  </a:cubicBezTo>
                  <a:cubicBezTo>
                    <a:pt x="1014" y="1416"/>
                    <a:pt x="1331" y="1222"/>
                    <a:pt x="1418" y="840"/>
                  </a:cubicBezTo>
                  <a:cubicBezTo>
                    <a:pt x="1516" y="438"/>
                    <a:pt x="1242" y="86"/>
                    <a:pt x="862" y="14"/>
                  </a:cubicBezTo>
                  <a:cubicBezTo>
                    <a:pt x="815" y="5"/>
                    <a:pt x="769" y="0"/>
                    <a:pt x="7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9"/>
            <p:cNvSpPr/>
            <p:nvPr/>
          </p:nvSpPr>
          <p:spPr>
            <a:xfrm>
              <a:off x="5542213" y="2121900"/>
              <a:ext cx="369375" cy="358600"/>
            </a:xfrm>
            <a:custGeom>
              <a:avLst/>
              <a:gdLst/>
              <a:ahLst/>
              <a:cxnLst/>
              <a:rect l="l" t="t" r="r" b="b"/>
              <a:pathLst>
                <a:path w="14775" h="14344" extrusionOk="0">
                  <a:moveTo>
                    <a:pt x="5372" y="0"/>
                  </a:moveTo>
                  <a:cubicBezTo>
                    <a:pt x="4041" y="0"/>
                    <a:pt x="2758" y="539"/>
                    <a:pt x="1806" y="1524"/>
                  </a:cubicBezTo>
                  <a:cubicBezTo>
                    <a:pt x="1666" y="1677"/>
                    <a:pt x="1813" y="1883"/>
                    <a:pt x="1971" y="1883"/>
                  </a:cubicBezTo>
                  <a:cubicBezTo>
                    <a:pt x="2019" y="1883"/>
                    <a:pt x="2067" y="1865"/>
                    <a:pt x="2109" y="1821"/>
                  </a:cubicBezTo>
                  <a:cubicBezTo>
                    <a:pt x="2976" y="916"/>
                    <a:pt x="4153" y="424"/>
                    <a:pt x="5373" y="424"/>
                  </a:cubicBezTo>
                  <a:cubicBezTo>
                    <a:pt x="5663" y="424"/>
                    <a:pt x="5957" y="452"/>
                    <a:pt x="6249" y="509"/>
                  </a:cubicBezTo>
                  <a:cubicBezTo>
                    <a:pt x="8201" y="890"/>
                    <a:pt x="9662" y="2491"/>
                    <a:pt x="9880" y="4444"/>
                  </a:cubicBezTo>
                  <a:cubicBezTo>
                    <a:pt x="9863" y="4443"/>
                    <a:pt x="9846" y="4443"/>
                    <a:pt x="9829" y="4443"/>
                  </a:cubicBezTo>
                  <a:cubicBezTo>
                    <a:pt x="7115" y="4443"/>
                    <a:pt x="4846" y="6732"/>
                    <a:pt x="4874" y="9449"/>
                  </a:cubicBezTo>
                  <a:cubicBezTo>
                    <a:pt x="4754" y="9436"/>
                    <a:pt x="4634" y="9422"/>
                    <a:pt x="4514" y="9394"/>
                  </a:cubicBezTo>
                  <a:cubicBezTo>
                    <a:pt x="2067" y="8921"/>
                    <a:pt x="459" y="6539"/>
                    <a:pt x="940" y="4085"/>
                  </a:cubicBezTo>
                  <a:cubicBezTo>
                    <a:pt x="1038" y="3555"/>
                    <a:pt x="1236" y="3061"/>
                    <a:pt x="1510" y="2604"/>
                  </a:cubicBezTo>
                  <a:cubicBezTo>
                    <a:pt x="1608" y="2441"/>
                    <a:pt x="1463" y="2285"/>
                    <a:pt x="1318" y="2285"/>
                  </a:cubicBezTo>
                  <a:cubicBezTo>
                    <a:pt x="1256" y="2285"/>
                    <a:pt x="1194" y="2314"/>
                    <a:pt x="1151" y="2384"/>
                  </a:cubicBezTo>
                  <a:cubicBezTo>
                    <a:pt x="847" y="2885"/>
                    <a:pt x="635" y="3428"/>
                    <a:pt x="524" y="4007"/>
                  </a:cubicBezTo>
                  <a:cubicBezTo>
                    <a:pt x="1" y="6686"/>
                    <a:pt x="1757" y="9289"/>
                    <a:pt x="4436" y="9810"/>
                  </a:cubicBezTo>
                  <a:cubicBezTo>
                    <a:pt x="4592" y="9839"/>
                    <a:pt x="4747" y="9859"/>
                    <a:pt x="4901" y="9872"/>
                  </a:cubicBezTo>
                  <a:cubicBezTo>
                    <a:pt x="5142" y="12377"/>
                    <a:pt x="7257" y="14344"/>
                    <a:pt x="9824" y="14344"/>
                  </a:cubicBezTo>
                  <a:cubicBezTo>
                    <a:pt x="10493" y="14344"/>
                    <a:pt x="11143" y="14210"/>
                    <a:pt x="11748" y="13956"/>
                  </a:cubicBezTo>
                  <a:cubicBezTo>
                    <a:pt x="11972" y="13862"/>
                    <a:pt x="11867" y="13550"/>
                    <a:pt x="11670" y="13550"/>
                  </a:cubicBezTo>
                  <a:cubicBezTo>
                    <a:pt x="11644" y="13550"/>
                    <a:pt x="11615" y="13556"/>
                    <a:pt x="11586" y="13568"/>
                  </a:cubicBezTo>
                  <a:cubicBezTo>
                    <a:pt x="11029" y="13800"/>
                    <a:pt x="10437" y="13920"/>
                    <a:pt x="9824" y="13920"/>
                  </a:cubicBezTo>
                  <a:cubicBezTo>
                    <a:pt x="7328" y="13920"/>
                    <a:pt x="5297" y="11890"/>
                    <a:pt x="5297" y="9394"/>
                  </a:cubicBezTo>
                  <a:cubicBezTo>
                    <a:pt x="5297" y="6897"/>
                    <a:pt x="7328" y="4867"/>
                    <a:pt x="9824" y="4867"/>
                  </a:cubicBezTo>
                  <a:cubicBezTo>
                    <a:pt x="10268" y="4867"/>
                    <a:pt x="10698" y="4931"/>
                    <a:pt x="11121" y="5058"/>
                  </a:cubicBezTo>
                  <a:cubicBezTo>
                    <a:pt x="10994" y="5488"/>
                    <a:pt x="11136" y="5967"/>
                    <a:pt x="11466" y="6276"/>
                  </a:cubicBezTo>
                  <a:cubicBezTo>
                    <a:pt x="11347" y="6693"/>
                    <a:pt x="11466" y="7145"/>
                    <a:pt x="11777" y="7461"/>
                  </a:cubicBezTo>
                  <a:cubicBezTo>
                    <a:pt x="12012" y="7692"/>
                    <a:pt x="12319" y="7818"/>
                    <a:pt x="12634" y="7818"/>
                  </a:cubicBezTo>
                  <a:cubicBezTo>
                    <a:pt x="12743" y="7818"/>
                    <a:pt x="12853" y="7803"/>
                    <a:pt x="12962" y="7772"/>
                  </a:cubicBezTo>
                  <a:cubicBezTo>
                    <a:pt x="13194" y="8026"/>
                    <a:pt x="13524" y="8164"/>
                    <a:pt x="13860" y="8164"/>
                  </a:cubicBezTo>
                  <a:cubicBezTo>
                    <a:pt x="13962" y="8164"/>
                    <a:pt x="14066" y="8151"/>
                    <a:pt x="14167" y="8124"/>
                  </a:cubicBezTo>
                  <a:cubicBezTo>
                    <a:pt x="14294" y="8534"/>
                    <a:pt x="14351" y="8964"/>
                    <a:pt x="14351" y="9394"/>
                  </a:cubicBezTo>
                  <a:cubicBezTo>
                    <a:pt x="14351" y="10846"/>
                    <a:pt x="13646" y="12221"/>
                    <a:pt x="12461" y="13074"/>
                  </a:cubicBezTo>
                  <a:cubicBezTo>
                    <a:pt x="12283" y="13201"/>
                    <a:pt x="12415" y="13455"/>
                    <a:pt x="12588" y="13455"/>
                  </a:cubicBezTo>
                  <a:cubicBezTo>
                    <a:pt x="12627" y="13455"/>
                    <a:pt x="12668" y="13442"/>
                    <a:pt x="12708" y="13413"/>
                  </a:cubicBezTo>
                  <a:cubicBezTo>
                    <a:pt x="13998" y="12489"/>
                    <a:pt x="14774" y="10988"/>
                    <a:pt x="14774" y="9394"/>
                  </a:cubicBezTo>
                  <a:cubicBezTo>
                    <a:pt x="14774" y="8844"/>
                    <a:pt x="14681" y="8300"/>
                    <a:pt x="14498" y="7779"/>
                  </a:cubicBezTo>
                  <a:cubicBezTo>
                    <a:pt x="14458" y="7687"/>
                    <a:pt x="14394" y="7639"/>
                    <a:pt x="14310" y="7639"/>
                  </a:cubicBezTo>
                  <a:cubicBezTo>
                    <a:pt x="14279" y="7639"/>
                    <a:pt x="14245" y="7646"/>
                    <a:pt x="14209" y="7659"/>
                  </a:cubicBezTo>
                  <a:cubicBezTo>
                    <a:pt x="14098" y="7715"/>
                    <a:pt x="13978" y="7742"/>
                    <a:pt x="13859" y="7742"/>
                  </a:cubicBezTo>
                  <a:cubicBezTo>
                    <a:pt x="13606" y="7742"/>
                    <a:pt x="13355" y="7621"/>
                    <a:pt x="13200" y="7405"/>
                  </a:cubicBezTo>
                  <a:cubicBezTo>
                    <a:pt x="13162" y="7347"/>
                    <a:pt x="13100" y="7315"/>
                    <a:pt x="13034" y="7315"/>
                  </a:cubicBezTo>
                  <a:cubicBezTo>
                    <a:pt x="13005" y="7315"/>
                    <a:pt x="12975" y="7321"/>
                    <a:pt x="12947" y="7334"/>
                  </a:cubicBezTo>
                  <a:cubicBezTo>
                    <a:pt x="12848" y="7376"/>
                    <a:pt x="12743" y="7397"/>
                    <a:pt x="12639" y="7397"/>
                  </a:cubicBezTo>
                  <a:cubicBezTo>
                    <a:pt x="12432" y="7397"/>
                    <a:pt x="12228" y="7316"/>
                    <a:pt x="12073" y="7165"/>
                  </a:cubicBezTo>
                  <a:cubicBezTo>
                    <a:pt x="11840" y="6933"/>
                    <a:pt x="11777" y="6588"/>
                    <a:pt x="11904" y="6285"/>
                  </a:cubicBezTo>
                  <a:cubicBezTo>
                    <a:pt x="11946" y="6200"/>
                    <a:pt x="11911" y="6094"/>
                    <a:pt x="11833" y="6031"/>
                  </a:cubicBezTo>
                  <a:cubicBezTo>
                    <a:pt x="11517" y="5811"/>
                    <a:pt x="11403" y="5368"/>
                    <a:pt x="11579" y="5022"/>
                  </a:cubicBezTo>
                  <a:cubicBezTo>
                    <a:pt x="11628" y="4889"/>
                    <a:pt x="11593" y="4789"/>
                    <a:pt x="11466" y="4726"/>
                  </a:cubicBezTo>
                  <a:cubicBezTo>
                    <a:pt x="11085" y="4593"/>
                    <a:pt x="10704" y="4508"/>
                    <a:pt x="10310" y="4472"/>
                  </a:cubicBezTo>
                  <a:cubicBezTo>
                    <a:pt x="10099" y="2299"/>
                    <a:pt x="8484" y="516"/>
                    <a:pt x="6326" y="93"/>
                  </a:cubicBezTo>
                  <a:cubicBezTo>
                    <a:pt x="6008" y="31"/>
                    <a:pt x="5689" y="0"/>
                    <a:pt x="5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9"/>
            <p:cNvSpPr/>
            <p:nvPr/>
          </p:nvSpPr>
          <p:spPr>
            <a:xfrm>
              <a:off x="5822513" y="2351450"/>
              <a:ext cx="47600" cy="47600"/>
            </a:xfrm>
            <a:custGeom>
              <a:avLst/>
              <a:gdLst/>
              <a:ahLst/>
              <a:cxnLst/>
              <a:rect l="l" t="t" r="r" b="b"/>
              <a:pathLst>
                <a:path w="1904" h="1904" extrusionOk="0">
                  <a:moveTo>
                    <a:pt x="953" y="423"/>
                  </a:moveTo>
                  <a:cubicBezTo>
                    <a:pt x="1242" y="423"/>
                    <a:pt x="1481" y="663"/>
                    <a:pt x="1481" y="953"/>
                  </a:cubicBezTo>
                  <a:cubicBezTo>
                    <a:pt x="1481" y="1249"/>
                    <a:pt x="1242" y="1488"/>
                    <a:pt x="953" y="1488"/>
                  </a:cubicBezTo>
                  <a:cubicBezTo>
                    <a:pt x="657" y="1488"/>
                    <a:pt x="416" y="1249"/>
                    <a:pt x="416" y="953"/>
                  </a:cubicBezTo>
                  <a:cubicBezTo>
                    <a:pt x="416" y="663"/>
                    <a:pt x="657" y="423"/>
                    <a:pt x="953" y="423"/>
                  </a:cubicBezTo>
                  <a:close/>
                  <a:moveTo>
                    <a:pt x="953" y="0"/>
                  </a:moveTo>
                  <a:cubicBezTo>
                    <a:pt x="423" y="0"/>
                    <a:pt x="0" y="430"/>
                    <a:pt x="0" y="953"/>
                  </a:cubicBezTo>
                  <a:cubicBezTo>
                    <a:pt x="0" y="1481"/>
                    <a:pt x="423" y="1904"/>
                    <a:pt x="953" y="1904"/>
                  </a:cubicBezTo>
                  <a:cubicBezTo>
                    <a:pt x="1474" y="1904"/>
                    <a:pt x="1904" y="1481"/>
                    <a:pt x="1904" y="953"/>
                  </a:cubicBezTo>
                  <a:cubicBezTo>
                    <a:pt x="1904" y="430"/>
                    <a:pt x="1474"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9"/>
            <p:cNvSpPr/>
            <p:nvPr/>
          </p:nvSpPr>
          <p:spPr>
            <a:xfrm>
              <a:off x="5727313" y="2394975"/>
              <a:ext cx="35300" cy="35300"/>
            </a:xfrm>
            <a:custGeom>
              <a:avLst/>
              <a:gdLst/>
              <a:ahLst/>
              <a:cxnLst/>
              <a:rect l="l" t="t" r="r" b="b"/>
              <a:pathLst>
                <a:path w="1412" h="1412" extrusionOk="0">
                  <a:moveTo>
                    <a:pt x="706" y="423"/>
                  </a:moveTo>
                  <a:cubicBezTo>
                    <a:pt x="862" y="423"/>
                    <a:pt x="989" y="550"/>
                    <a:pt x="989" y="706"/>
                  </a:cubicBezTo>
                  <a:cubicBezTo>
                    <a:pt x="989" y="869"/>
                    <a:pt x="862" y="995"/>
                    <a:pt x="706" y="995"/>
                  </a:cubicBezTo>
                  <a:cubicBezTo>
                    <a:pt x="544" y="995"/>
                    <a:pt x="417" y="869"/>
                    <a:pt x="417" y="706"/>
                  </a:cubicBezTo>
                  <a:cubicBezTo>
                    <a:pt x="417" y="550"/>
                    <a:pt x="544" y="423"/>
                    <a:pt x="706" y="423"/>
                  </a:cubicBezTo>
                  <a:close/>
                  <a:moveTo>
                    <a:pt x="706" y="0"/>
                  </a:moveTo>
                  <a:cubicBezTo>
                    <a:pt x="312" y="0"/>
                    <a:pt x="0" y="319"/>
                    <a:pt x="0" y="706"/>
                  </a:cubicBezTo>
                  <a:cubicBezTo>
                    <a:pt x="0" y="1094"/>
                    <a:pt x="312" y="1412"/>
                    <a:pt x="706" y="1412"/>
                  </a:cubicBezTo>
                  <a:cubicBezTo>
                    <a:pt x="1094" y="1412"/>
                    <a:pt x="1412" y="1094"/>
                    <a:pt x="1412" y="706"/>
                  </a:cubicBezTo>
                  <a:cubicBezTo>
                    <a:pt x="1412" y="319"/>
                    <a:pt x="1094" y="0"/>
                    <a:pt x="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9"/>
            <p:cNvSpPr/>
            <p:nvPr/>
          </p:nvSpPr>
          <p:spPr>
            <a:xfrm>
              <a:off x="5761863" y="2277750"/>
              <a:ext cx="35275" cy="35475"/>
            </a:xfrm>
            <a:custGeom>
              <a:avLst/>
              <a:gdLst/>
              <a:ahLst/>
              <a:cxnLst/>
              <a:rect l="l" t="t" r="r" b="b"/>
              <a:pathLst>
                <a:path w="1411" h="1419" extrusionOk="0">
                  <a:moveTo>
                    <a:pt x="707" y="423"/>
                  </a:moveTo>
                  <a:cubicBezTo>
                    <a:pt x="861" y="423"/>
                    <a:pt x="996" y="550"/>
                    <a:pt x="996" y="713"/>
                  </a:cubicBezTo>
                  <a:cubicBezTo>
                    <a:pt x="996" y="868"/>
                    <a:pt x="861" y="995"/>
                    <a:pt x="707" y="995"/>
                  </a:cubicBezTo>
                  <a:cubicBezTo>
                    <a:pt x="551" y="995"/>
                    <a:pt x="417" y="868"/>
                    <a:pt x="417" y="713"/>
                  </a:cubicBezTo>
                  <a:cubicBezTo>
                    <a:pt x="417" y="550"/>
                    <a:pt x="551" y="423"/>
                    <a:pt x="707" y="423"/>
                  </a:cubicBezTo>
                  <a:close/>
                  <a:moveTo>
                    <a:pt x="707" y="0"/>
                  </a:moveTo>
                  <a:cubicBezTo>
                    <a:pt x="319" y="0"/>
                    <a:pt x="1" y="318"/>
                    <a:pt x="1" y="713"/>
                  </a:cubicBezTo>
                  <a:cubicBezTo>
                    <a:pt x="1" y="1100"/>
                    <a:pt x="319" y="1418"/>
                    <a:pt x="707" y="1418"/>
                  </a:cubicBezTo>
                  <a:cubicBezTo>
                    <a:pt x="1094" y="1418"/>
                    <a:pt x="1411" y="1100"/>
                    <a:pt x="1411" y="713"/>
                  </a:cubicBezTo>
                  <a:cubicBezTo>
                    <a:pt x="1411" y="318"/>
                    <a:pt x="1094" y="0"/>
                    <a:pt x="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9"/>
            <p:cNvSpPr/>
            <p:nvPr/>
          </p:nvSpPr>
          <p:spPr>
            <a:xfrm>
              <a:off x="5701238" y="2324275"/>
              <a:ext cx="47625" cy="47625"/>
            </a:xfrm>
            <a:custGeom>
              <a:avLst/>
              <a:gdLst/>
              <a:ahLst/>
              <a:cxnLst/>
              <a:rect l="l" t="t" r="r" b="b"/>
              <a:pathLst>
                <a:path w="1905" h="1905" extrusionOk="0">
                  <a:moveTo>
                    <a:pt x="952" y="417"/>
                  </a:moveTo>
                  <a:cubicBezTo>
                    <a:pt x="1248" y="417"/>
                    <a:pt x="1488" y="657"/>
                    <a:pt x="1488" y="953"/>
                  </a:cubicBezTo>
                  <a:cubicBezTo>
                    <a:pt x="1488" y="1243"/>
                    <a:pt x="1248" y="1481"/>
                    <a:pt x="952" y="1481"/>
                  </a:cubicBezTo>
                  <a:cubicBezTo>
                    <a:pt x="656" y="1481"/>
                    <a:pt x="424" y="1243"/>
                    <a:pt x="424" y="953"/>
                  </a:cubicBezTo>
                  <a:cubicBezTo>
                    <a:pt x="424" y="657"/>
                    <a:pt x="656" y="417"/>
                    <a:pt x="952" y="417"/>
                  </a:cubicBezTo>
                  <a:close/>
                  <a:moveTo>
                    <a:pt x="952" y="1"/>
                  </a:moveTo>
                  <a:cubicBezTo>
                    <a:pt x="431" y="1"/>
                    <a:pt x="1" y="424"/>
                    <a:pt x="1" y="953"/>
                  </a:cubicBezTo>
                  <a:cubicBezTo>
                    <a:pt x="1" y="1475"/>
                    <a:pt x="431" y="1904"/>
                    <a:pt x="952" y="1904"/>
                  </a:cubicBezTo>
                  <a:cubicBezTo>
                    <a:pt x="1482" y="1904"/>
                    <a:pt x="1905" y="1475"/>
                    <a:pt x="1905" y="953"/>
                  </a:cubicBezTo>
                  <a:cubicBezTo>
                    <a:pt x="1905" y="424"/>
                    <a:pt x="1482" y="1"/>
                    <a:pt x="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 name="Google Shape;335;p39"/>
          <p:cNvSpPr txBox="1"/>
          <p:nvPr/>
        </p:nvSpPr>
        <p:spPr>
          <a:xfrm>
            <a:off x="165900" y="4336588"/>
            <a:ext cx="6624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2"/>
                </a:solidFill>
                <a:latin typeface="Playfair Display Black"/>
                <a:ea typeface="Playfair Display Black"/>
                <a:cs typeface="Playfair Display Black"/>
                <a:sym typeface="Playfair Display Black"/>
              </a:rPr>
              <a:t>Cake shop</a:t>
            </a:r>
            <a:endParaRPr sz="1000" dirty="0">
              <a:solidFill>
                <a:schemeClr val="dk2"/>
              </a:solidFill>
              <a:latin typeface="Playfair Display Black"/>
              <a:ea typeface="Playfair Display Black"/>
              <a:cs typeface="Playfair Display Black"/>
              <a:sym typeface="Playfair Display Black"/>
            </a:endParaRPr>
          </a:p>
        </p:txBody>
      </p:sp>
      <p:pic>
        <p:nvPicPr>
          <p:cNvPr id="5" name="صورة 4" descr="صورة تحتوي على الحلوى, طعام, الحلويات, تجميد&#10;&#10;تم إنشاء الوصف تلقائياً">
            <a:extLst>
              <a:ext uri="{FF2B5EF4-FFF2-40B4-BE49-F238E27FC236}">
                <a16:creationId xmlns:a16="http://schemas.microsoft.com/office/drawing/2014/main" id="{F2E384F2-AFBA-E5C7-EBD6-02FDF11DAC8A}"/>
              </a:ext>
            </a:extLst>
          </p:cNvPr>
          <p:cNvPicPr>
            <a:picLocks noChangeAspect="1"/>
          </p:cNvPicPr>
          <p:nvPr/>
        </p:nvPicPr>
        <p:blipFill>
          <a:blip r:embed="rId3"/>
          <a:stretch>
            <a:fillRect/>
          </a:stretch>
        </p:blipFill>
        <p:spPr>
          <a:xfrm>
            <a:off x="-68899" y="-10803"/>
            <a:ext cx="2335948" cy="2494360"/>
          </a:xfrm>
          <a:prstGeom prst="rect">
            <a:avLst/>
          </a:prstGeom>
        </p:spPr>
      </p:pic>
      <p:pic>
        <p:nvPicPr>
          <p:cNvPr id="7" name="صورة 6" descr="صورة تحتوي على الحلوى, طعام, الحلويات, كعك&#10;&#10;تم إنشاء الوصف تلقائياً">
            <a:extLst>
              <a:ext uri="{FF2B5EF4-FFF2-40B4-BE49-F238E27FC236}">
                <a16:creationId xmlns:a16="http://schemas.microsoft.com/office/drawing/2014/main" id="{AE763467-815B-8488-643E-F49E9DA48C3D}"/>
              </a:ext>
            </a:extLst>
          </p:cNvPr>
          <p:cNvPicPr>
            <a:picLocks noChangeAspect="1"/>
          </p:cNvPicPr>
          <p:nvPr/>
        </p:nvPicPr>
        <p:blipFill>
          <a:blip r:embed="rId4"/>
          <a:stretch>
            <a:fillRect/>
          </a:stretch>
        </p:blipFill>
        <p:spPr>
          <a:xfrm>
            <a:off x="948332" y="3327000"/>
            <a:ext cx="1421859" cy="1827300"/>
          </a:xfrm>
          <a:prstGeom prst="rect">
            <a:avLst/>
          </a:prstGeom>
        </p:spPr>
      </p:pic>
      <p:sp>
        <p:nvSpPr>
          <p:cNvPr id="2" name="Google Shape;315;p39">
            <a:extLst>
              <a:ext uri="{FF2B5EF4-FFF2-40B4-BE49-F238E27FC236}">
                <a16:creationId xmlns:a16="http://schemas.microsoft.com/office/drawing/2014/main" id="{B9DE0BAB-C8DB-E610-7FC3-D54B1A5956A4}"/>
              </a:ext>
            </a:extLst>
          </p:cNvPr>
          <p:cNvSpPr txBox="1">
            <a:spLocks/>
          </p:cNvSpPr>
          <p:nvPr/>
        </p:nvSpPr>
        <p:spPr>
          <a:xfrm>
            <a:off x="3332524" y="2718961"/>
            <a:ext cx="5811475" cy="29367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Playfair Display Black"/>
              <a:buNone/>
              <a:defRPr sz="4100" b="0" i="0" u="none" strike="noStrike" cap="none">
                <a:solidFill>
                  <a:schemeClr val="lt2"/>
                </a:solidFill>
                <a:latin typeface="Playfair Display Black"/>
                <a:ea typeface="Playfair Display Black"/>
                <a:cs typeface="Playfair Display Black"/>
                <a:sym typeface="Playfair Display Black"/>
              </a:defRPr>
            </a:lvl1pPr>
            <a:lvl2pPr marR="0" lvl="1" algn="ctr" rtl="0">
              <a:lnSpc>
                <a:spcPct val="100000"/>
              </a:lnSpc>
              <a:spcBef>
                <a:spcPts val="0"/>
              </a:spcBef>
              <a:spcAft>
                <a:spcPts val="0"/>
              </a:spcAft>
              <a:buClr>
                <a:schemeClr val="lt2"/>
              </a:buClr>
              <a:buSzPts val="3600"/>
              <a:buFont typeface="Playfair Display Black"/>
              <a:buNone/>
              <a:defRPr sz="3600" b="0" i="0" u="none" strike="noStrike" cap="none">
                <a:solidFill>
                  <a:schemeClr val="lt2"/>
                </a:solidFill>
                <a:latin typeface="Playfair Display Black"/>
                <a:ea typeface="Playfair Display Black"/>
                <a:cs typeface="Playfair Display Black"/>
                <a:sym typeface="Playfair Display Black"/>
              </a:defRPr>
            </a:lvl2pPr>
            <a:lvl3pPr marR="0" lvl="2" algn="ctr" rtl="0">
              <a:lnSpc>
                <a:spcPct val="100000"/>
              </a:lnSpc>
              <a:spcBef>
                <a:spcPts val="0"/>
              </a:spcBef>
              <a:spcAft>
                <a:spcPts val="0"/>
              </a:spcAft>
              <a:buClr>
                <a:schemeClr val="lt2"/>
              </a:buClr>
              <a:buSzPts val="3600"/>
              <a:buFont typeface="Playfair Display Black"/>
              <a:buNone/>
              <a:defRPr sz="3600" b="0" i="0" u="none" strike="noStrike" cap="none">
                <a:solidFill>
                  <a:schemeClr val="lt2"/>
                </a:solidFill>
                <a:latin typeface="Playfair Display Black"/>
                <a:ea typeface="Playfair Display Black"/>
                <a:cs typeface="Playfair Display Black"/>
                <a:sym typeface="Playfair Display Black"/>
              </a:defRPr>
            </a:lvl3pPr>
            <a:lvl4pPr marR="0" lvl="3" algn="ctr" rtl="0">
              <a:lnSpc>
                <a:spcPct val="100000"/>
              </a:lnSpc>
              <a:spcBef>
                <a:spcPts val="0"/>
              </a:spcBef>
              <a:spcAft>
                <a:spcPts val="0"/>
              </a:spcAft>
              <a:buClr>
                <a:schemeClr val="lt2"/>
              </a:buClr>
              <a:buSzPts val="3600"/>
              <a:buFont typeface="Playfair Display Black"/>
              <a:buNone/>
              <a:defRPr sz="3600" b="0" i="0" u="none" strike="noStrike" cap="none">
                <a:solidFill>
                  <a:schemeClr val="lt2"/>
                </a:solidFill>
                <a:latin typeface="Playfair Display Black"/>
                <a:ea typeface="Playfair Display Black"/>
                <a:cs typeface="Playfair Display Black"/>
                <a:sym typeface="Playfair Display Black"/>
              </a:defRPr>
            </a:lvl4pPr>
            <a:lvl5pPr marR="0" lvl="4" algn="ctr" rtl="0">
              <a:lnSpc>
                <a:spcPct val="100000"/>
              </a:lnSpc>
              <a:spcBef>
                <a:spcPts val="0"/>
              </a:spcBef>
              <a:spcAft>
                <a:spcPts val="0"/>
              </a:spcAft>
              <a:buClr>
                <a:schemeClr val="lt2"/>
              </a:buClr>
              <a:buSzPts val="3600"/>
              <a:buFont typeface="Playfair Display Black"/>
              <a:buNone/>
              <a:defRPr sz="3600" b="0" i="0" u="none" strike="noStrike" cap="none">
                <a:solidFill>
                  <a:schemeClr val="lt2"/>
                </a:solidFill>
                <a:latin typeface="Playfair Display Black"/>
                <a:ea typeface="Playfair Display Black"/>
                <a:cs typeface="Playfair Display Black"/>
                <a:sym typeface="Playfair Display Black"/>
              </a:defRPr>
            </a:lvl5pPr>
            <a:lvl6pPr marR="0" lvl="5" algn="ctr" rtl="0">
              <a:lnSpc>
                <a:spcPct val="100000"/>
              </a:lnSpc>
              <a:spcBef>
                <a:spcPts val="0"/>
              </a:spcBef>
              <a:spcAft>
                <a:spcPts val="0"/>
              </a:spcAft>
              <a:buClr>
                <a:schemeClr val="lt2"/>
              </a:buClr>
              <a:buSzPts val="3600"/>
              <a:buFont typeface="Playfair Display Black"/>
              <a:buNone/>
              <a:defRPr sz="3600" b="0" i="0" u="none" strike="noStrike" cap="none">
                <a:solidFill>
                  <a:schemeClr val="lt2"/>
                </a:solidFill>
                <a:latin typeface="Playfair Display Black"/>
                <a:ea typeface="Playfair Display Black"/>
                <a:cs typeface="Playfair Display Black"/>
                <a:sym typeface="Playfair Display Black"/>
              </a:defRPr>
            </a:lvl6pPr>
            <a:lvl7pPr marR="0" lvl="6" algn="ctr" rtl="0">
              <a:lnSpc>
                <a:spcPct val="100000"/>
              </a:lnSpc>
              <a:spcBef>
                <a:spcPts val="0"/>
              </a:spcBef>
              <a:spcAft>
                <a:spcPts val="0"/>
              </a:spcAft>
              <a:buClr>
                <a:schemeClr val="lt2"/>
              </a:buClr>
              <a:buSzPts val="3600"/>
              <a:buFont typeface="Playfair Display Black"/>
              <a:buNone/>
              <a:defRPr sz="3600" b="0" i="0" u="none" strike="noStrike" cap="none">
                <a:solidFill>
                  <a:schemeClr val="lt2"/>
                </a:solidFill>
                <a:latin typeface="Playfair Display Black"/>
                <a:ea typeface="Playfair Display Black"/>
                <a:cs typeface="Playfair Display Black"/>
                <a:sym typeface="Playfair Display Black"/>
              </a:defRPr>
            </a:lvl7pPr>
            <a:lvl8pPr marR="0" lvl="7" algn="ctr" rtl="0">
              <a:lnSpc>
                <a:spcPct val="100000"/>
              </a:lnSpc>
              <a:spcBef>
                <a:spcPts val="0"/>
              </a:spcBef>
              <a:spcAft>
                <a:spcPts val="0"/>
              </a:spcAft>
              <a:buClr>
                <a:schemeClr val="lt2"/>
              </a:buClr>
              <a:buSzPts val="3600"/>
              <a:buFont typeface="Playfair Display Black"/>
              <a:buNone/>
              <a:defRPr sz="3600" b="0" i="0" u="none" strike="noStrike" cap="none">
                <a:solidFill>
                  <a:schemeClr val="lt2"/>
                </a:solidFill>
                <a:latin typeface="Playfair Display Black"/>
                <a:ea typeface="Playfair Display Black"/>
                <a:cs typeface="Playfair Display Black"/>
                <a:sym typeface="Playfair Display Black"/>
              </a:defRPr>
            </a:lvl8pPr>
            <a:lvl9pPr marR="0" lvl="8" algn="ctr" rtl="0">
              <a:lnSpc>
                <a:spcPct val="100000"/>
              </a:lnSpc>
              <a:spcBef>
                <a:spcPts val="0"/>
              </a:spcBef>
              <a:spcAft>
                <a:spcPts val="0"/>
              </a:spcAft>
              <a:buClr>
                <a:schemeClr val="lt2"/>
              </a:buClr>
              <a:buSzPts val="3600"/>
              <a:buFont typeface="Playfair Display Black"/>
              <a:buNone/>
              <a:defRPr sz="3600" b="0" i="0" u="none" strike="noStrike" cap="none">
                <a:solidFill>
                  <a:schemeClr val="lt2"/>
                </a:solidFill>
                <a:latin typeface="Playfair Display Black"/>
                <a:ea typeface="Playfair Display Black"/>
                <a:cs typeface="Playfair Display Black"/>
                <a:sym typeface="Playfair Display Black"/>
              </a:defRPr>
            </a:lvl9pPr>
          </a:lstStyle>
          <a:p>
            <a:pPr algn="l"/>
            <a:r>
              <a:rPr lang="en-US" b="0" i="0" dirty="0">
                <a:solidFill>
                  <a:schemeClr val="accent1">
                    <a:lumMod val="75000"/>
                  </a:schemeClr>
                </a:solidFill>
                <a:effectLst/>
                <a:latin typeface="Aldhabi" panose="01000000000000000000" pitchFamily="2" charset="-78"/>
                <a:cs typeface="Aldhabi" panose="01000000000000000000" pitchFamily="2" charset="-78"/>
              </a:rPr>
              <a:t>Life is short eat </a:t>
            </a:r>
            <a:r>
              <a:rPr lang="en-US" dirty="0">
                <a:solidFill>
                  <a:schemeClr val="accent1">
                    <a:lumMod val="75000"/>
                  </a:schemeClr>
                </a:solidFill>
                <a:latin typeface="Aldhabi" panose="01000000000000000000" pitchFamily="2" charset="-78"/>
                <a:cs typeface="Aldhabi" panose="01000000000000000000" pitchFamily="2" charset="-78"/>
              </a:rPr>
              <a:t>our </a:t>
            </a:r>
            <a:r>
              <a:rPr lang="en-US" b="0" i="0" dirty="0">
                <a:solidFill>
                  <a:schemeClr val="accent1">
                    <a:lumMod val="75000"/>
                  </a:schemeClr>
                </a:solidFill>
                <a:effectLst/>
                <a:latin typeface="Aldhabi" panose="01000000000000000000" pitchFamily="2" charset="-78"/>
                <a:cs typeface="Aldhabi" panose="01000000000000000000" pitchFamily="2" charset="-78"/>
              </a:rPr>
              <a:t>cake and make every moment a celebration! </a:t>
            </a:r>
            <a:endParaRPr lang="en-US" b="0" i="0" dirty="0">
              <a:solidFill>
                <a:schemeClr val="accent1">
                  <a:lumMod val="75000"/>
                </a:schemeClr>
              </a:solidFill>
              <a:effectLst/>
              <a:latin typeface="Söhne"/>
            </a:endParaRPr>
          </a:p>
          <a:p>
            <a:br>
              <a:rPr lang="en-US" dirty="0"/>
            </a:br>
            <a:endParaRPr lang="en-US"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6" name="Google Shape;416;p44"/>
          <p:cNvSpPr txBox="1">
            <a:spLocks noGrp="1"/>
          </p:cNvSpPr>
          <p:nvPr>
            <p:ph type="title" idx="2"/>
          </p:nvPr>
        </p:nvSpPr>
        <p:spPr>
          <a:xfrm>
            <a:off x="-79022" y="0"/>
            <a:ext cx="9223022" cy="105583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Scenario Analysis :</a:t>
            </a:r>
            <a:endParaRPr dirty="0">
              <a:solidFill>
                <a:schemeClr val="dk1"/>
              </a:solidFill>
            </a:endParaRPr>
          </a:p>
        </p:txBody>
      </p:sp>
      <p:sp>
        <p:nvSpPr>
          <p:cNvPr id="456" name="Google Shape;456;p44"/>
          <p:cNvSpPr/>
          <p:nvPr/>
        </p:nvSpPr>
        <p:spPr>
          <a:xfrm>
            <a:off x="6935450" y="475590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مربع نص 2">
            <a:extLst>
              <a:ext uri="{FF2B5EF4-FFF2-40B4-BE49-F238E27FC236}">
                <a16:creationId xmlns:a16="http://schemas.microsoft.com/office/drawing/2014/main" id="{A56CB3F9-243A-EFD2-280B-3DB1C63B5C55}"/>
              </a:ext>
            </a:extLst>
          </p:cNvPr>
          <p:cNvSpPr txBox="1"/>
          <p:nvPr/>
        </p:nvSpPr>
        <p:spPr>
          <a:xfrm>
            <a:off x="0" y="646705"/>
            <a:ext cx="6838244" cy="338554"/>
          </a:xfrm>
          <a:prstGeom prst="rect">
            <a:avLst/>
          </a:prstGeom>
          <a:noFill/>
        </p:spPr>
        <p:txBody>
          <a:bodyPr wrap="square">
            <a:spAutoFit/>
          </a:bodyPr>
          <a:lstStyle/>
          <a:p>
            <a:r>
              <a:rPr lang="en-US" sz="1600" b="1" dirty="0">
                <a:solidFill>
                  <a:schemeClr val="accent1">
                    <a:lumMod val="50000"/>
                  </a:schemeClr>
                </a:solidFill>
                <a:latin typeface="Times New Roman" panose="02020603050405020304" pitchFamily="18" charset="0"/>
                <a:cs typeface="Times New Roman" panose="02020603050405020304" pitchFamily="18" charset="0"/>
              </a:rPr>
              <a:t>Actors</a:t>
            </a:r>
            <a:r>
              <a:rPr lang="en-US" sz="1600" b="1" dirty="0">
                <a:solidFill>
                  <a:schemeClr val="accent1">
                    <a:lumMod val="50000"/>
                  </a:schemeClr>
                </a:solidFill>
              </a:rPr>
              <a:t>  </a:t>
            </a:r>
            <a:r>
              <a:rPr lang="en-US" dirty="0"/>
              <a:t>:  </a:t>
            </a:r>
            <a:r>
              <a:rPr lang="en-US" dirty="0">
                <a:latin typeface="Times New Roman" panose="02020603050405020304" pitchFamily="18" charset="0"/>
                <a:cs typeface="Times New Roman" panose="02020603050405020304" pitchFamily="18" charset="0"/>
              </a:rPr>
              <a:t>Customer </a:t>
            </a:r>
          </a:p>
        </p:txBody>
      </p:sp>
      <p:sp>
        <p:nvSpPr>
          <p:cNvPr id="5" name="مربع نص 4">
            <a:extLst>
              <a:ext uri="{FF2B5EF4-FFF2-40B4-BE49-F238E27FC236}">
                <a16:creationId xmlns:a16="http://schemas.microsoft.com/office/drawing/2014/main" id="{5A131365-CBD1-684D-1E3E-F9E00906DDBB}"/>
              </a:ext>
            </a:extLst>
          </p:cNvPr>
          <p:cNvSpPr txBox="1"/>
          <p:nvPr/>
        </p:nvSpPr>
        <p:spPr>
          <a:xfrm>
            <a:off x="-42332" y="1129591"/>
            <a:ext cx="9053690" cy="523220"/>
          </a:xfrm>
          <a:prstGeom prst="rect">
            <a:avLst/>
          </a:prstGeom>
          <a:noFill/>
        </p:spPr>
        <p:txBody>
          <a:bodyPr wrap="square">
            <a:spAutoFit/>
          </a:bodyPr>
          <a:lstStyle/>
          <a:p>
            <a:r>
              <a:rPr lang="en-US" b="1" dirty="0">
                <a:solidFill>
                  <a:schemeClr val="accent1">
                    <a:lumMod val="50000"/>
                  </a:schemeClr>
                </a:solidFill>
                <a:latin typeface="Times New Roman" panose="02020603050405020304" pitchFamily="18" charset="0"/>
                <a:cs typeface="Times New Roman" panose="02020603050405020304" pitchFamily="18" charset="0"/>
              </a:rPr>
              <a:t>Description</a:t>
            </a:r>
            <a:r>
              <a:rPr lang="en-US" b="1" dirty="0">
                <a:solidFill>
                  <a:schemeClr val="accent1">
                    <a:lumMod val="50000"/>
                  </a:schemeClr>
                </a:solidFill>
              </a:rPr>
              <a:t>: </a:t>
            </a:r>
            <a:r>
              <a:rPr lang="en-US" dirty="0">
                <a:latin typeface="Times New Roman" panose="02020603050405020304" pitchFamily="18" charset="0"/>
                <a:cs typeface="Times New Roman" panose="02020603050405020304" pitchFamily="18" charset="0"/>
              </a:rPr>
              <a:t>This use case involves a customer providing feedback about their experience with the online cake shop, contributing to the improvement of services and products.</a:t>
            </a:r>
          </a:p>
        </p:txBody>
      </p:sp>
      <p:sp>
        <p:nvSpPr>
          <p:cNvPr id="7" name="مربع نص 6">
            <a:extLst>
              <a:ext uri="{FF2B5EF4-FFF2-40B4-BE49-F238E27FC236}">
                <a16:creationId xmlns:a16="http://schemas.microsoft.com/office/drawing/2014/main" id="{BABD7467-7918-3F3E-2A4C-F65DBA6AB00B}"/>
              </a:ext>
            </a:extLst>
          </p:cNvPr>
          <p:cNvSpPr txBox="1"/>
          <p:nvPr/>
        </p:nvSpPr>
        <p:spPr>
          <a:xfrm>
            <a:off x="-42333" y="1860870"/>
            <a:ext cx="8791221" cy="307777"/>
          </a:xfrm>
          <a:prstGeom prst="rect">
            <a:avLst/>
          </a:prstGeom>
          <a:noFill/>
        </p:spPr>
        <p:txBody>
          <a:bodyPr wrap="square">
            <a:spAutoFit/>
          </a:bodyPr>
          <a:lstStyle/>
          <a:p>
            <a:r>
              <a:rPr lang="en-US" b="1" dirty="0">
                <a:solidFill>
                  <a:schemeClr val="accent1">
                    <a:lumMod val="50000"/>
                  </a:schemeClr>
                </a:solidFill>
                <a:latin typeface="Times New Roman" panose="02020603050405020304" pitchFamily="18" charset="0"/>
                <a:cs typeface="Times New Roman" panose="02020603050405020304" pitchFamily="18" charset="0"/>
              </a:rPr>
              <a:t>Pre-conditions</a:t>
            </a:r>
            <a:r>
              <a:rPr lang="en-US" dirty="0">
                <a:latin typeface="Times New Roman" panose="02020603050405020304" pitchFamily="18" charset="0"/>
                <a:cs typeface="Times New Roman" panose="02020603050405020304" pitchFamily="18" charset="0"/>
              </a:rPr>
              <a:t>: The customer has completed a purchase on the cake shop's website</a:t>
            </a:r>
          </a:p>
        </p:txBody>
      </p:sp>
      <p:sp>
        <p:nvSpPr>
          <p:cNvPr id="9" name="مربع نص 8">
            <a:extLst>
              <a:ext uri="{FF2B5EF4-FFF2-40B4-BE49-F238E27FC236}">
                <a16:creationId xmlns:a16="http://schemas.microsoft.com/office/drawing/2014/main" id="{D628B137-93A2-38E7-D236-188A12B8D1A6}"/>
              </a:ext>
            </a:extLst>
          </p:cNvPr>
          <p:cNvSpPr txBox="1"/>
          <p:nvPr/>
        </p:nvSpPr>
        <p:spPr>
          <a:xfrm>
            <a:off x="-42332" y="2242404"/>
            <a:ext cx="9186332" cy="2677656"/>
          </a:xfrm>
          <a:prstGeom prst="rect">
            <a:avLst/>
          </a:prstGeom>
          <a:noFill/>
        </p:spPr>
        <p:txBody>
          <a:bodyPr wrap="square">
            <a:spAutoFit/>
          </a:bodyPr>
          <a:lstStyle/>
          <a:p>
            <a:pPr marR="189865" lvl="0" rtl="0">
              <a:lnSpc>
                <a:spcPct val="100000"/>
              </a:lnSpc>
              <a:spcAft>
                <a:spcPts val="0"/>
              </a:spcAft>
              <a:buSzPts val="1200"/>
              <a:tabLst>
                <a:tab pos="233680" algn="l"/>
              </a:tabLst>
            </a:pPr>
            <a:r>
              <a:rPr lang="en-US" b="1" dirty="0">
                <a:solidFill>
                  <a:schemeClr val="accent1">
                    <a:lumMod val="50000"/>
                  </a:schemeClr>
                </a:solidFill>
                <a:latin typeface="Times New Roman" panose="02020603050405020304" pitchFamily="18" charset="0"/>
                <a:cs typeface="Times New Roman" panose="02020603050405020304" pitchFamily="18" charset="0"/>
              </a:rPr>
              <a:t>Sequence/Flow of Events:</a:t>
            </a:r>
          </a:p>
          <a:p>
            <a:pPr marR="189865" lvl="0" rtl="0">
              <a:lnSpc>
                <a:spcPct val="100000"/>
              </a:lnSpc>
              <a:spcAft>
                <a:spcPts val="0"/>
              </a:spcAft>
              <a:buSzPts val="1200"/>
              <a:tabLst>
                <a:tab pos="233680" algn="l"/>
              </a:tabLst>
            </a:pPr>
            <a:endParaRPr lang="en-US" b="1" dirty="0">
              <a:solidFill>
                <a:schemeClr val="accent1">
                  <a:lumMod val="50000"/>
                </a:schemeClr>
              </a:solidFill>
            </a:endParaRPr>
          </a:p>
          <a:p>
            <a:pPr marL="285750" marR="189865" lvl="0" indent="-285750" rtl="0">
              <a:lnSpc>
                <a:spcPct val="100000"/>
              </a:lnSpc>
              <a:spcAft>
                <a:spcPts val="0"/>
              </a:spcAft>
              <a:buSzPts val="1200"/>
              <a:buFont typeface="Wingdings" panose="05000000000000000000" pitchFamily="2" charset="2"/>
              <a:buChar char="q"/>
              <a:tabLst>
                <a:tab pos="233680" algn="l"/>
              </a:tabLst>
            </a:pPr>
            <a:r>
              <a:rPr lang="en-US" dirty="0">
                <a:effectLst/>
                <a:latin typeface="Times New Roman" panose="02020603050405020304" pitchFamily="18" charset="0"/>
                <a:ea typeface="Times New Roman" panose="02020603050405020304" pitchFamily="18" charset="0"/>
                <a:cs typeface="Trebuchet MS" panose="020B0603020202020204" pitchFamily="34" charset="0"/>
              </a:rPr>
              <a:t>After</a:t>
            </a:r>
            <a:r>
              <a:rPr lang="en-US" spc="9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completing</a:t>
            </a:r>
            <a:r>
              <a:rPr lang="en-US" spc="8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a</a:t>
            </a:r>
            <a:r>
              <a:rPr lang="en-US" spc="7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purchase,</a:t>
            </a:r>
            <a:r>
              <a:rPr lang="en-US" spc="9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the</a:t>
            </a:r>
            <a:r>
              <a:rPr lang="en-US" spc="7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customer</a:t>
            </a:r>
            <a:r>
              <a:rPr lang="en-US" spc="9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receives</a:t>
            </a:r>
            <a:r>
              <a:rPr lang="en-US" spc="7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an</a:t>
            </a:r>
            <a:r>
              <a:rPr lang="en-US" spc="16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email</a:t>
            </a:r>
            <a:r>
              <a:rPr lang="en-US" spc="17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or</a:t>
            </a:r>
            <a:r>
              <a:rPr lang="ar-SA"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spc="-28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notification</a:t>
            </a:r>
            <a:r>
              <a:rPr lang="en-US" spc="-2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thanking</a:t>
            </a:r>
            <a:r>
              <a:rPr lang="en-US" spc="1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them</a:t>
            </a:r>
            <a:r>
              <a:rPr lang="en-US" spc="-1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for</a:t>
            </a:r>
            <a:r>
              <a:rPr lang="en-US" spc="1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their</a:t>
            </a:r>
            <a:r>
              <a:rPr lang="en-US" spc="1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order.</a:t>
            </a:r>
          </a:p>
          <a:p>
            <a:pPr marR="189865" lvl="0" rtl="0">
              <a:lnSpc>
                <a:spcPct val="100000"/>
              </a:lnSpc>
              <a:spcAft>
                <a:spcPts val="0"/>
              </a:spcAft>
              <a:buSzPts val="1200"/>
              <a:tabLst>
                <a:tab pos="233680" algn="l"/>
              </a:tabLst>
            </a:pPr>
            <a:endParaRPr lang="en-US" dirty="0">
              <a:latin typeface="Trebuchet MS" panose="020B0603020202020204" pitchFamily="34" charset="0"/>
              <a:ea typeface="Times New Roman" panose="02020603050405020304" pitchFamily="18" charset="0"/>
              <a:cs typeface="Trebuchet MS" panose="020B0603020202020204" pitchFamily="34" charset="0"/>
            </a:endParaRPr>
          </a:p>
          <a:p>
            <a:pPr marL="285750" marR="189865" lvl="0" indent="-285750" rtl="0">
              <a:lnSpc>
                <a:spcPct val="100000"/>
              </a:lnSpc>
              <a:spcAft>
                <a:spcPts val="0"/>
              </a:spcAft>
              <a:buSzPts val="1200"/>
              <a:buFont typeface="Wingdings" panose="05000000000000000000" pitchFamily="2" charset="2"/>
              <a:buChar char="q"/>
              <a:tabLst>
                <a:tab pos="233680" algn="l"/>
              </a:tabLst>
            </a:pP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The</a:t>
            </a:r>
            <a:r>
              <a:rPr lang="en-US" spc="-1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email includes</a:t>
            </a:r>
            <a:r>
              <a:rPr lang="en-US" spc="-2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a</a:t>
            </a:r>
            <a:r>
              <a:rPr lang="en-US" spc="3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link</a:t>
            </a:r>
            <a:r>
              <a:rPr lang="en-US" spc="-1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to</a:t>
            </a:r>
            <a:r>
              <a:rPr lang="en-US" spc="1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a</a:t>
            </a:r>
            <a:r>
              <a:rPr lang="en-US" spc="-3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feedback</a:t>
            </a:r>
            <a:r>
              <a:rPr lang="en-US" spc="3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form</a:t>
            </a:r>
            <a:r>
              <a:rPr lang="en-US" spc="-10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or</a:t>
            </a: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directs</a:t>
            </a:r>
            <a:r>
              <a:rPr lang="en-US" spc="-7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the</a:t>
            </a:r>
            <a:r>
              <a:rPr lang="en-US" spc="-1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customer the cake</a:t>
            </a: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shop's website</a:t>
            </a:r>
          </a:p>
          <a:p>
            <a:pPr marR="189865" lvl="0" rtl="0">
              <a:lnSpc>
                <a:spcPct val="100000"/>
              </a:lnSpc>
              <a:spcAft>
                <a:spcPts val="0"/>
              </a:spcAft>
              <a:buSzPts val="1200"/>
              <a:tabLst>
                <a:tab pos="233680" algn="l"/>
              </a:tabLst>
            </a:pPr>
            <a:endParaRPr lang="en-US" dirty="0">
              <a:effectLst/>
              <a:latin typeface="Times New Roman" panose="02020603050405020304" pitchFamily="18" charset="0"/>
              <a:ea typeface="Times New Roman" panose="02020603050405020304" pitchFamily="18" charset="0"/>
              <a:cs typeface="Trebuchet MS" panose="020B0603020202020204" pitchFamily="34" charset="0"/>
            </a:endParaRPr>
          </a:p>
          <a:p>
            <a:pPr marL="285750" marR="189865" lvl="0" indent="-285750" rtl="0">
              <a:lnSpc>
                <a:spcPct val="100000"/>
              </a:lnSpc>
              <a:spcAft>
                <a:spcPts val="0"/>
              </a:spcAft>
              <a:buSzPts val="1200"/>
              <a:buFont typeface="Wingdings" panose="05000000000000000000" pitchFamily="2" charset="2"/>
              <a:buChar char="q"/>
              <a:tabLst>
                <a:tab pos="233680" algn="l"/>
              </a:tabLst>
            </a:pP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The</a:t>
            </a:r>
            <a:r>
              <a:rPr lang="en-US" spc="-6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customer</a:t>
            </a:r>
            <a:r>
              <a:rPr lang="en-US" spc="2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clicks</a:t>
            </a:r>
            <a:r>
              <a:rPr lang="en-US" spc="-4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on</a:t>
            </a:r>
            <a:r>
              <a:rPr lang="en-US" spc="-10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the</a:t>
            </a:r>
            <a:r>
              <a:rPr lang="en-US" spc="-3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provided</a:t>
            </a:r>
            <a:r>
              <a:rPr lang="en-US" spc="4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link,</a:t>
            </a:r>
            <a:r>
              <a:rPr lang="en-US" spc="2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accessing</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the</a:t>
            </a:r>
            <a:r>
              <a:rPr lang="en-US" spc="-1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feedback</a:t>
            </a:r>
            <a:r>
              <a:rPr lang="en-US" spc="6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form.</a:t>
            </a:r>
            <a:endParaRPr lang="en-US" dirty="0">
              <a:latin typeface="Trebuchet MS" panose="020B0603020202020204" pitchFamily="34" charset="0"/>
              <a:ea typeface="Times New Roman" panose="02020603050405020304" pitchFamily="18" charset="0"/>
              <a:cs typeface="Trebuchet MS" panose="020B0603020202020204" pitchFamily="34" charset="0"/>
            </a:endParaRPr>
          </a:p>
          <a:p>
            <a:pPr marL="285750" marR="189865" lvl="0" indent="-285750" rtl="0">
              <a:lnSpc>
                <a:spcPct val="100000"/>
              </a:lnSpc>
              <a:spcAft>
                <a:spcPts val="0"/>
              </a:spcAft>
              <a:buSzPts val="1200"/>
              <a:buFont typeface="Wingdings" panose="05000000000000000000" pitchFamily="2" charset="2"/>
              <a:buChar char="q"/>
              <a:tabLst>
                <a:tab pos="233680" algn="l"/>
              </a:tabLst>
            </a:pP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The</a:t>
            </a:r>
            <a:r>
              <a:rPr lang="en-US" spc="-1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system</a:t>
            </a:r>
            <a:r>
              <a:rPr lang="en-US" spc="-8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presents</a:t>
            </a:r>
            <a:r>
              <a:rPr lang="en-US" spc="-2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a</a:t>
            </a:r>
            <a:r>
              <a:rPr lang="en-US" spc="-2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user-friendly</a:t>
            </a:r>
            <a:r>
              <a:rPr lang="en-US" spc="-3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form</a:t>
            </a:r>
            <a:r>
              <a:rPr lang="en-US" spc="-8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with</a:t>
            </a: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fields</a:t>
            </a:r>
            <a:r>
              <a:rPr lang="en-US" spc="2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for</a:t>
            </a:r>
            <a:r>
              <a:rPr lang="en-US" spc="-2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rating</a:t>
            </a:r>
            <a:r>
              <a:rPr lang="en-US" spc="-1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different</a:t>
            </a:r>
            <a:r>
              <a:rPr lang="en-US" spc="-28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ar-SA" spc="-28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aspects</a:t>
            </a:r>
            <a:r>
              <a:rPr lang="en-US" spc="-1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such</a:t>
            </a:r>
            <a:r>
              <a:rPr lang="en-US" spc="-2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as</a:t>
            </a:r>
            <a:r>
              <a:rPr lang="en-US" spc="-1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product quality,</a:t>
            </a: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delivery</a:t>
            </a:r>
            <a:r>
              <a:rPr lang="en-US" spc="-5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time,</a:t>
            </a:r>
            <a:r>
              <a:rPr lang="en-US" spc="1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and</a:t>
            </a: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overall</a:t>
            </a:r>
            <a:r>
              <a:rPr lang="en-US" spc="-2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satisfaction.</a:t>
            </a:r>
          </a:p>
          <a:p>
            <a:pPr marR="189865" lvl="0" rtl="0">
              <a:lnSpc>
                <a:spcPct val="100000"/>
              </a:lnSpc>
              <a:spcAft>
                <a:spcPts val="0"/>
              </a:spcAft>
              <a:buSzPts val="1200"/>
              <a:tabLst>
                <a:tab pos="233680" algn="l"/>
              </a:tabLst>
            </a:pPr>
            <a:endParaRPr lang="en-US" dirty="0">
              <a:latin typeface="Trebuchet MS" panose="020B0603020202020204" pitchFamily="34" charset="0"/>
              <a:ea typeface="Times New Roman" panose="02020603050405020304" pitchFamily="18" charset="0"/>
              <a:cs typeface="Trebuchet MS" panose="020B0603020202020204" pitchFamily="34" charset="0"/>
            </a:endParaRPr>
          </a:p>
          <a:p>
            <a:pPr marL="285750" marR="189865" lvl="0" indent="-285750" rtl="0">
              <a:lnSpc>
                <a:spcPct val="100000"/>
              </a:lnSpc>
              <a:spcAft>
                <a:spcPts val="0"/>
              </a:spcAft>
              <a:buSzPts val="1200"/>
              <a:buFont typeface="Wingdings" panose="05000000000000000000" pitchFamily="2" charset="2"/>
              <a:buChar char="q"/>
              <a:tabLst>
                <a:tab pos="233680" algn="l"/>
              </a:tabLst>
            </a:pP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The</a:t>
            </a:r>
            <a:r>
              <a:rPr lang="en-US" spc="-5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customer</a:t>
            </a: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provides</a:t>
            </a:r>
            <a:r>
              <a:rPr lang="en-US" spc="-6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written</a:t>
            </a:r>
            <a:r>
              <a:rPr lang="en-US" spc="-6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comments</a:t>
            </a:r>
            <a:r>
              <a:rPr lang="en-US" spc="1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in</a:t>
            </a:r>
            <a:r>
              <a:rPr lang="en-US" spc="-7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an</a:t>
            </a:r>
            <a:r>
              <a:rPr lang="en-US" spc="-5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optional</a:t>
            </a:r>
            <a:r>
              <a:rPr lang="en-US" spc="-7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feedback section.</a:t>
            </a:r>
            <a:endParaRPr lang="en-US" dirty="0">
              <a:effectLst/>
              <a:latin typeface="Trebuchet MS" panose="020B0603020202020204" pitchFamily="34" charset="0"/>
              <a:ea typeface="Times New Roman" panose="02020603050405020304" pitchFamily="18" charset="0"/>
              <a:cs typeface="Trebuchet MS" panose="020B0603020202020204" pitchFamily="34" charset="0"/>
            </a:endParaRPr>
          </a:p>
          <a:p>
            <a:pPr marL="285750" indent="-285750">
              <a:buFont typeface="Wingdings" panose="05000000000000000000" pitchFamily="2" charset="2"/>
              <a:buChar char="q"/>
            </a:pPr>
            <a:r>
              <a:rPr lang="en-US" dirty="0">
                <a:effectLst/>
                <a:latin typeface="Times New Roman" panose="02020603050405020304" pitchFamily="18" charset="0"/>
                <a:ea typeface="Trebuchet MS" panose="020B0603020202020204" pitchFamily="34" charset="0"/>
              </a:rPr>
              <a:t>The</a:t>
            </a:r>
            <a:r>
              <a:rPr lang="en-US" spc="80" dirty="0">
                <a:effectLst/>
                <a:latin typeface="Times New Roman" panose="02020603050405020304" pitchFamily="18" charset="0"/>
                <a:ea typeface="Trebuchet MS" panose="020B0603020202020204" pitchFamily="34" charset="0"/>
              </a:rPr>
              <a:t> </a:t>
            </a:r>
            <a:r>
              <a:rPr lang="en-US" dirty="0">
                <a:effectLst/>
                <a:latin typeface="Times New Roman" panose="02020603050405020304" pitchFamily="18" charset="0"/>
                <a:ea typeface="Trebuchet MS" panose="020B0603020202020204" pitchFamily="34" charset="0"/>
              </a:rPr>
              <a:t>system</a:t>
            </a:r>
            <a:r>
              <a:rPr lang="en-US" spc="170" dirty="0">
                <a:effectLst/>
                <a:latin typeface="Times New Roman" panose="02020603050405020304" pitchFamily="18" charset="0"/>
                <a:ea typeface="Trebuchet MS" panose="020B0603020202020204" pitchFamily="34" charset="0"/>
              </a:rPr>
              <a:t> </a:t>
            </a:r>
            <a:r>
              <a:rPr lang="en-US" dirty="0">
                <a:effectLst/>
                <a:latin typeface="Times New Roman" panose="02020603050405020304" pitchFamily="18" charset="0"/>
                <a:ea typeface="Trebuchet MS" panose="020B0603020202020204" pitchFamily="34" charset="0"/>
              </a:rPr>
              <a:t>validates</a:t>
            </a:r>
            <a:r>
              <a:rPr lang="en-US" spc="75" dirty="0">
                <a:effectLst/>
                <a:latin typeface="Times New Roman" panose="02020603050405020304" pitchFamily="18" charset="0"/>
                <a:ea typeface="Trebuchet MS" panose="020B0603020202020204" pitchFamily="34" charset="0"/>
              </a:rPr>
              <a:t> </a:t>
            </a:r>
            <a:r>
              <a:rPr lang="en-US" dirty="0">
                <a:effectLst/>
                <a:latin typeface="Times New Roman" panose="02020603050405020304" pitchFamily="18" charset="0"/>
                <a:ea typeface="Trebuchet MS" panose="020B0603020202020204" pitchFamily="34" charset="0"/>
              </a:rPr>
              <a:t>the</a:t>
            </a:r>
            <a:r>
              <a:rPr lang="en-US" spc="75" dirty="0">
                <a:effectLst/>
                <a:latin typeface="Times New Roman" panose="02020603050405020304" pitchFamily="18" charset="0"/>
                <a:ea typeface="Trebuchet MS" panose="020B0603020202020204" pitchFamily="34" charset="0"/>
              </a:rPr>
              <a:t> </a:t>
            </a:r>
            <a:r>
              <a:rPr lang="en-US" dirty="0">
                <a:effectLst/>
                <a:latin typeface="Times New Roman" panose="02020603050405020304" pitchFamily="18" charset="0"/>
                <a:ea typeface="Trebuchet MS" panose="020B0603020202020204" pitchFamily="34" charset="0"/>
              </a:rPr>
              <a:t>feedback</a:t>
            </a:r>
            <a:r>
              <a:rPr lang="en-US" spc="130" dirty="0">
                <a:effectLst/>
                <a:latin typeface="Times New Roman" panose="02020603050405020304" pitchFamily="18" charset="0"/>
                <a:ea typeface="Trebuchet MS" panose="020B0603020202020204" pitchFamily="34" charset="0"/>
              </a:rPr>
              <a:t> </a:t>
            </a:r>
            <a:r>
              <a:rPr lang="en-US" dirty="0">
                <a:effectLst/>
                <a:latin typeface="Times New Roman" panose="02020603050405020304" pitchFamily="18" charset="0"/>
                <a:ea typeface="Trebuchet MS" panose="020B0603020202020204" pitchFamily="34" charset="0"/>
              </a:rPr>
              <a:t>form</a:t>
            </a:r>
            <a:r>
              <a:rPr lang="en-US" spc="150" dirty="0">
                <a:effectLst/>
                <a:latin typeface="Times New Roman" panose="02020603050405020304" pitchFamily="18" charset="0"/>
                <a:ea typeface="Trebuchet MS" panose="020B0603020202020204" pitchFamily="34" charset="0"/>
              </a:rPr>
              <a:t> </a:t>
            </a:r>
            <a:r>
              <a:rPr lang="en-US" dirty="0">
                <a:effectLst/>
                <a:latin typeface="Times New Roman" panose="02020603050405020304" pitchFamily="18" charset="0"/>
                <a:ea typeface="Trebuchet MS" panose="020B0603020202020204" pitchFamily="34" charset="0"/>
              </a:rPr>
              <a:t>and</a:t>
            </a:r>
            <a:r>
              <a:rPr lang="en-US" spc="105" dirty="0">
                <a:effectLst/>
                <a:latin typeface="Times New Roman" panose="02020603050405020304" pitchFamily="18" charset="0"/>
                <a:ea typeface="Trebuchet MS" panose="020B0603020202020204" pitchFamily="34" charset="0"/>
              </a:rPr>
              <a:t> </a:t>
            </a:r>
            <a:r>
              <a:rPr lang="en-US" dirty="0">
                <a:effectLst/>
                <a:latin typeface="Times New Roman" panose="02020603050405020304" pitchFamily="18" charset="0"/>
                <a:ea typeface="Trebuchet MS" panose="020B0603020202020204" pitchFamily="34" charset="0"/>
              </a:rPr>
              <a:t>stores</a:t>
            </a:r>
            <a:r>
              <a:rPr lang="en-US" spc="160" dirty="0">
                <a:effectLst/>
                <a:latin typeface="Times New Roman" panose="02020603050405020304" pitchFamily="18" charset="0"/>
                <a:ea typeface="Trebuchet MS" panose="020B0603020202020204" pitchFamily="34" charset="0"/>
              </a:rPr>
              <a:t> </a:t>
            </a:r>
            <a:r>
              <a:rPr lang="en-US" dirty="0">
                <a:effectLst/>
                <a:latin typeface="Times New Roman" panose="02020603050405020304" pitchFamily="18" charset="0"/>
                <a:ea typeface="Trebuchet MS" panose="020B0603020202020204" pitchFamily="34" charset="0"/>
              </a:rPr>
              <a:t>the</a:t>
            </a:r>
            <a:r>
              <a:rPr lang="en-US" spc="75" dirty="0">
                <a:effectLst/>
                <a:latin typeface="Times New Roman" panose="02020603050405020304" pitchFamily="18" charset="0"/>
                <a:ea typeface="Trebuchet MS" panose="020B0603020202020204" pitchFamily="34" charset="0"/>
              </a:rPr>
              <a:t> </a:t>
            </a:r>
            <a:r>
              <a:rPr lang="en-US" dirty="0">
                <a:effectLst/>
                <a:latin typeface="Times New Roman" panose="02020603050405020304" pitchFamily="18" charset="0"/>
                <a:ea typeface="Trebuchet MS" panose="020B0603020202020204" pitchFamily="34" charset="0"/>
              </a:rPr>
              <a:t>provided</a:t>
            </a:r>
            <a:r>
              <a:rPr lang="en-US" spc="-285" dirty="0">
                <a:effectLst/>
                <a:latin typeface="Times New Roman" panose="02020603050405020304" pitchFamily="18" charset="0"/>
                <a:ea typeface="Trebuchet MS" panose="020B0603020202020204" pitchFamily="34" charset="0"/>
              </a:rPr>
              <a:t> </a:t>
            </a:r>
            <a:r>
              <a:rPr lang="ar-SA" spc="-285" dirty="0">
                <a:effectLst/>
                <a:latin typeface="Times New Roman" panose="02020603050405020304" pitchFamily="18" charset="0"/>
                <a:ea typeface="Trebuchet MS" panose="020B0603020202020204" pitchFamily="34" charset="0"/>
              </a:rPr>
              <a:t>  </a:t>
            </a:r>
            <a:r>
              <a:rPr lang="en-US" dirty="0">
                <a:effectLst/>
                <a:latin typeface="Times New Roman" panose="02020603050405020304" pitchFamily="18" charset="0"/>
                <a:ea typeface="Trebuchet MS" panose="020B0603020202020204" pitchFamily="34" charset="0"/>
              </a:rPr>
              <a:t>information</a:t>
            </a:r>
            <a:r>
              <a:rPr lang="en-US" spc="5" dirty="0">
                <a:effectLst/>
                <a:latin typeface="Times New Roman" panose="02020603050405020304" pitchFamily="18" charset="0"/>
                <a:ea typeface="Trebuchet MS" panose="020B0603020202020204" pitchFamily="34" charset="0"/>
              </a:rPr>
              <a:t> </a:t>
            </a:r>
            <a:r>
              <a:rPr lang="en-US" dirty="0">
                <a:effectLst/>
                <a:latin typeface="Times New Roman" panose="02020603050405020304" pitchFamily="18" charset="0"/>
                <a:ea typeface="Trebuchet MS" panose="020B0603020202020204" pitchFamily="34" charset="0"/>
              </a:rPr>
              <a:t>in</a:t>
            </a:r>
            <a:r>
              <a:rPr lang="en-US" spc="-20" dirty="0">
                <a:effectLst/>
                <a:latin typeface="Times New Roman" panose="02020603050405020304" pitchFamily="18" charset="0"/>
                <a:ea typeface="Trebuchet MS" panose="020B0603020202020204" pitchFamily="34" charset="0"/>
              </a:rPr>
              <a:t> </a:t>
            </a:r>
            <a:r>
              <a:rPr lang="en-US" dirty="0">
                <a:effectLst/>
                <a:latin typeface="Times New Roman" panose="02020603050405020304" pitchFamily="18" charset="0"/>
                <a:ea typeface="Trebuchet MS" panose="020B0603020202020204" pitchFamily="34" charset="0"/>
              </a:rPr>
              <a:t>the customer</a:t>
            </a:r>
            <a:r>
              <a:rPr lang="en-US" spc="40" dirty="0">
                <a:effectLst/>
                <a:latin typeface="Times New Roman" panose="02020603050405020304" pitchFamily="18" charset="0"/>
                <a:ea typeface="Trebuchet MS" panose="020B0603020202020204" pitchFamily="34" charset="0"/>
              </a:rPr>
              <a:t> </a:t>
            </a:r>
            <a:r>
              <a:rPr lang="en-US" dirty="0">
                <a:effectLst/>
                <a:latin typeface="Times New Roman" panose="02020603050405020304" pitchFamily="18" charset="0"/>
                <a:ea typeface="Trebuchet MS" panose="020B0603020202020204" pitchFamily="34" charset="0"/>
              </a:rPr>
              <a:t>feedback</a:t>
            </a:r>
            <a:r>
              <a:rPr lang="en-US" spc="5" dirty="0">
                <a:effectLst/>
                <a:latin typeface="Times New Roman" panose="02020603050405020304" pitchFamily="18" charset="0"/>
                <a:ea typeface="Trebuchet MS" panose="020B0603020202020204" pitchFamily="34" charset="0"/>
              </a:rPr>
              <a:t> </a:t>
            </a:r>
            <a:r>
              <a:rPr lang="en-US" dirty="0">
                <a:effectLst/>
                <a:latin typeface="Times New Roman" panose="02020603050405020304" pitchFamily="18" charset="0"/>
                <a:ea typeface="Trebuchet MS" panose="020B0603020202020204" pitchFamily="34" charset="0"/>
              </a:rPr>
              <a:t>database</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3">
          <a:extLst>
            <a:ext uri="{FF2B5EF4-FFF2-40B4-BE49-F238E27FC236}">
              <a16:creationId xmlns:a16="http://schemas.microsoft.com/office/drawing/2014/main" id="{60255081-AFA7-B65A-2644-5273AB9A9B0E}"/>
            </a:ext>
          </a:extLst>
        </p:cNvPr>
        <p:cNvGrpSpPr/>
        <p:nvPr/>
      </p:nvGrpSpPr>
      <p:grpSpPr>
        <a:xfrm>
          <a:off x="0" y="0"/>
          <a:ext cx="0" cy="0"/>
          <a:chOff x="0" y="0"/>
          <a:chExt cx="0" cy="0"/>
        </a:xfrm>
      </p:grpSpPr>
      <p:sp>
        <p:nvSpPr>
          <p:cNvPr id="416" name="Google Shape;416;p44">
            <a:extLst>
              <a:ext uri="{FF2B5EF4-FFF2-40B4-BE49-F238E27FC236}">
                <a16:creationId xmlns:a16="http://schemas.microsoft.com/office/drawing/2014/main" id="{AF9E6273-1795-643B-B10F-2150236C1403}"/>
              </a:ext>
            </a:extLst>
          </p:cNvPr>
          <p:cNvSpPr txBox="1">
            <a:spLocks noGrp="1"/>
          </p:cNvSpPr>
          <p:nvPr>
            <p:ph type="title" idx="2"/>
          </p:nvPr>
        </p:nvSpPr>
        <p:spPr>
          <a:xfrm>
            <a:off x="-79022" y="0"/>
            <a:ext cx="9223022" cy="100471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Scenario Analysis :</a:t>
            </a:r>
            <a:endParaRPr dirty="0">
              <a:solidFill>
                <a:schemeClr val="dk1"/>
              </a:solidFill>
            </a:endParaRPr>
          </a:p>
        </p:txBody>
      </p:sp>
      <p:sp>
        <p:nvSpPr>
          <p:cNvPr id="456" name="Google Shape;456;p44">
            <a:extLst>
              <a:ext uri="{FF2B5EF4-FFF2-40B4-BE49-F238E27FC236}">
                <a16:creationId xmlns:a16="http://schemas.microsoft.com/office/drawing/2014/main" id="{0FB35A3B-149D-D3BD-95F5-15D5E02BCD8D}"/>
              </a:ext>
            </a:extLst>
          </p:cNvPr>
          <p:cNvSpPr/>
          <p:nvPr/>
        </p:nvSpPr>
        <p:spPr>
          <a:xfrm>
            <a:off x="6935450" y="475590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مربع نص 2">
            <a:extLst>
              <a:ext uri="{FF2B5EF4-FFF2-40B4-BE49-F238E27FC236}">
                <a16:creationId xmlns:a16="http://schemas.microsoft.com/office/drawing/2014/main" id="{B85A4220-4453-67A5-6EEE-B1F764842D30}"/>
              </a:ext>
            </a:extLst>
          </p:cNvPr>
          <p:cNvSpPr txBox="1"/>
          <p:nvPr/>
        </p:nvSpPr>
        <p:spPr>
          <a:xfrm>
            <a:off x="-1" y="646705"/>
            <a:ext cx="8545689" cy="265457"/>
          </a:xfrm>
          <a:prstGeom prst="rect">
            <a:avLst/>
          </a:prstGeom>
          <a:noFill/>
        </p:spPr>
        <p:txBody>
          <a:bodyPr wrap="square">
            <a:spAutoFit/>
          </a:bodyPr>
          <a:lstStyle/>
          <a:p>
            <a:pPr marL="10160" algn="l">
              <a:lnSpc>
                <a:spcPts val="1335"/>
              </a:lnSpc>
            </a:pPr>
            <a:r>
              <a:rPr lang="ar-SA" sz="1600" b="1" dirty="0">
                <a:solidFill>
                  <a:schemeClr val="accent1">
                    <a:lumMod val="50000"/>
                  </a:schemeClr>
                </a:solidFill>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7" name="مربع نص 6">
            <a:extLst>
              <a:ext uri="{FF2B5EF4-FFF2-40B4-BE49-F238E27FC236}">
                <a16:creationId xmlns:a16="http://schemas.microsoft.com/office/drawing/2014/main" id="{5DCB43BB-24E4-BB29-DAED-D3306413C874}"/>
              </a:ext>
            </a:extLst>
          </p:cNvPr>
          <p:cNvSpPr txBox="1"/>
          <p:nvPr/>
        </p:nvSpPr>
        <p:spPr>
          <a:xfrm>
            <a:off x="-1" y="1071500"/>
            <a:ext cx="8791221" cy="338554"/>
          </a:xfrm>
          <a:prstGeom prst="rect">
            <a:avLst/>
          </a:prstGeom>
          <a:noFill/>
        </p:spPr>
        <p:txBody>
          <a:bodyPr wrap="square">
            <a:spAutoFit/>
          </a:bodyPr>
          <a:lstStyle/>
          <a:p>
            <a:r>
              <a:rPr lang="ar-SA" sz="1600" b="1" dirty="0">
                <a:solidFill>
                  <a:schemeClr val="accent1">
                    <a:lumMod val="50000"/>
                  </a:schemeClr>
                </a:solidFill>
                <a:latin typeface="Times New Roman" panose="02020603050405020304" pitchFamily="18" charset="0"/>
                <a:cs typeface="Times New Roman" panose="02020603050405020304" pitchFamily="18" charset="0"/>
              </a:rPr>
              <a:t>  </a:t>
            </a:r>
            <a:r>
              <a:rPr lang="en-US" sz="1600" b="1" dirty="0">
                <a:solidFill>
                  <a:schemeClr val="accent1">
                    <a:lumMod val="50000"/>
                  </a:schemeClr>
                </a:solidFill>
                <a:latin typeface="Times New Roman" panose="02020603050405020304" pitchFamily="18" charset="0"/>
                <a:cs typeface="Times New Roman" panose="02020603050405020304" pitchFamily="18" charset="0"/>
              </a:rPr>
              <a:t>Trigger</a:t>
            </a:r>
            <a:r>
              <a:rPr lang="en-US" dirty="0"/>
              <a:t> </a:t>
            </a:r>
            <a:r>
              <a:rPr lang="en-US" dirty="0">
                <a:latin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rebuchet MS" panose="020B0603020202020204" pitchFamily="34" charset="0"/>
              </a:rPr>
              <a:t>The</a:t>
            </a:r>
            <a:r>
              <a:rPr lang="en-US" spc="170" dirty="0">
                <a:effectLst/>
                <a:latin typeface="Times New Roman" panose="02020603050405020304" pitchFamily="18" charset="0"/>
                <a:ea typeface="Trebuchet MS" panose="020B0603020202020204" pitchFamily="34" charset="0"/>
              </a:rPr>
              <a:t> </a:t>
            </a:r>
            <a:r>
              <a:rPr lang="en-US" dirty="0">
                <a:effectLst/>
                <a:latin typeface="Times New Roman" panose="02020603050405020304" pitchFamily="18" charset="0"/>
                <a:ea typeface="Trebuchet MS" panose="020B0603020202020204" pitchFamily="34" charset="0"/>
              </a:rPr>
              <a:t>customer</a:t>
            </a:r>
            <a:r>
              <a:rPr lang="en-US" spc="180" dirty="0">
                <a:effectLst/>
                <a:latin typeface="Times New Roman" panose="02020603050405020304" pitchFamily="18" charset="0"/>
                <a:ea typeface="Trebuchet MS" panose="020B0603020202020204" pitchFamily="34" charset="0"/>
              </a:rPr>
              <a:t> </a:t>
            </a:r>
            <a:r>
              <a:rPr lang="en-US" dirty="0">
                <a:effectLst/>
                <a:latin typeface="Times New Roman" panose="02020603050405020304" pitchFamily="18" charset="0"/>
                <a:ea typeface="Trebuchet MS" panose="020B0603020202020204" pitchFamily="34" charset="0"/>
              </a:rPr>
              <a:t>receives</a:t>
            </a:r>
            <a:r>
              <a:rPr lang="en-US" spc="180" dirty="0">
                <a:effectLst/>
                <a:latin typeface="Times New Roman" panose="02020603050405020304" pitchFamily="18" charset="0"/>
                <a:ea typeface="Trebuchet MS" panose="020B0603020202020204" pitchFamily="34" charset="0"/>
              </a:rPr>
              <a:t> </a:t>
            </a:r>
            <a:r>
              <a:rPr lang="en-US" dirty="0">
                <a:effectLst/>
                <a:latin typeface="Times New Roman" panose="02020603050405020304" pitchFamily="18" charset="0"/>
                <a:ea typeface="Trebuchet MS" panose="020B0603020202020204" pitchFamily="34" charset="0"/>
              </a:rPr>
              <a:t>a</a:t>
            </a:r>
            <a:r>
              <a:rPr lang="en-US" spc="165" dirty="0">
                <a:effectLst/>
                <a:latin typeface="Times New Roman" panose="02020603050405020304" pitchFamily="18" charset="0"/>
                <a:ea typeface="Trebuchet MS" panose="020B0603020202020204" pitchFamily="34" charset="0"/>
              </a:rPr>
              <a:t> </a:t>
            </a:r>
            <a:r>
              <a:rPr lang="en-US" dirty="0">
                <a:effectLst/>
                <a:latin typeface="Times New Roman" panose="02020603050405020304" pitchFamily="18" charset="0"/>
                <a:ea typeface="Trebuchet MS" panose="020B0603020202020204" pitchFamily="34" charset="0"/>
              </a:rPr>
              <a:t>post-purchase</a:t>
            </a:r>
            <a:r>
              <a:rPr lang="en-US" spc="175" dirty="0">
                <a:effectLst/>
                <a:latin typeface="Times New Roman" panose="02020603050405020304" pitchFamily="18" charset="0"/>
                <a:ea typeface="Trebuchet MS" panose="020B0603020202020204" pitchFamily="34" charset="0"/>
              </a:rPr>
              <a:t> </a:t>
            </a:r>
            <a:r>
              <a:rPr lang="en-US" dirty="0">
                <a:effectLst/>
                <a:latin typeface="Times New Roman" panose="02020603050405020304" pitchFamily="18" charset="0"/>
                <a:ea typeface="Trebuchet MS" panose="020B0603020202020204" pitchFamily="34" charset="0"/>
              </a:rPr>
              <a:t>communication</a:t>
            </a:r>
            <a:r>
              <a:rPr lang="en-US" spc="165" dirty="0">
                <a:effectLst/>
                <a:latin typeface="Times New Roman" panose="02020603050405020304" pitchFamily="18" charset="0"/>
                <a:ea typeface="Trebuchet MS" panose="020B0603020202020204" pitchFamily="34" charset="0"/>
              </a:rPr>
              <a:t> </a:t>
            </a:r>
            <a:r>
              <a:rPr lang="en-US" dirty="0">
                <a:effectLst/>
                <a:latin typeface="Times New Roman" panose="02020603050405020304" pitchFamily="18" charset="0"/>
                <a:ea typeface="Trebuchet MS" panose="020B0603020202020204" pitchFamily="34" charset="0"/>
              </a:rPr>
              <a:t>containing</a:t>
            </a:r>
            <a:r>
              <a:rPr lang="en-US" spc="180" dirty="0">
                <a:effectLst/>
                <a:latin typeface="Times New Roman" panose="02020603050405020304" pitchFamily="18" charset="0"/>
                <a:ea typeface="Trebuchet MS" panose="020B0603020202020204" pitchFamily="34" charset="0"/>
              </a:rPr>
              <a:t> </a:t>
            </a:r>
            <a:r>
              <a:rPr lang="en-US" dirty="0">
                <a:effectLst/>
                <a:latin typeface="Times New Roman" panose="02020603050405020304" pitchFamily="18" charset="0"/>
                <a:ea typeface="Trebuchet MS" panose="020B0603020202020204" pitchFamily="34" charset="0"/>
              </a:rPr>
              <a:t>a</a:t>
            </a:r>
            <a:r>
              <a:rPr lang="en-US" spc="-260" dirty="0">
                <a:effectLst/>
                <a:latin typeface="Times New Roman" panose="02020603050405020304" pitchFamily="18" charset="0"/>
                <a:ea typeface="Trebuchet MS" panose="020B0603020202020204" pitchFamily="34" charset="0"/>
              </a:rPr>
              <a:t> </a:t>
            </a:r>
            <a:r>
              <a:rPr lang="ar-SA" spc="-260" dirty="0">
                <a:effectLst/>
                <a:latin typeface="Times New Roman" panose="02020603050405020304" pitchFamily="18" charset="0"/>
                <a:ea typeface="Trebuchet MS" panose="020B0603020202020204" pitchFamily="34" charset="0"/>
              </a:rPr>
              <a:t> </a:t>
            </a:r>
            <a:r>
              <a:rPr lang="en-US" dirty="0">
                <a:effectLst/>
                <a:latin typeface="Times New Roman" panose="02020603050405020304" pitchFamily="18" charset="0"/>
                <a:ea typeface="Trebuchet MS" panose="020B0603020202020204" pitchFamily="34" charset="0"/>
              </a:rPr>
              <a:t>feedback</a:t>
            </a:r>
            <a:r>
              <a:rPr lang="en-US" spc="-10" dirty="0">
                <a:effectLst/>
                <a:latin typeface="Times New Roman" panose="02020603050405020304" pitchFamily="18" charset="0"/>
                <a:ea typeface="Trebuchet MS" panose="020B0603020202020204" pitchFamily="34" charset="0"/>
              </a:rPr>
              <a:t> </a:t>
            </a:r>
            <a:r>
              <a:rPr lang="en-US" dirty="0">
                <a:effectLst/>
                <a:latin typeface="Times New Roman" panose="02020603050405020304" pitchFamily="18" charset="0"/>
                <a:ea typeface="Trebuchet MS" panose="020B0603020202020204" pitchFamily="34" charset="0"/>
              </a:rPr>
              <a:t>request</a:t>
            </a:r>
            <a:endParaRPr lang="en-US" dirty="0">
              <a:latin typeface="Times New Roman" panose="02020603050405020304" pitchFamily="18" charset="0"/>
              <a:cs typeface="Times New Roman" panose="02020603050405020304" pitchFamily="18" charset="0"/>
            </a:endParaRPr>
          </a:p>
        </p:txBody>
      </p:sp>
      <p:sp>
        <p:nvSpPr>
          <p:cNvPr id="8" name="مربع نص 7">
            <a:extLst>
              <a:ext uri="{FF2B5EF4-FFF2-40B4-BE49-F238E27FC236}">
                <a16:creationId xmlns:a16="http://schemas.microsoft.com/office/drawing/2014/main" id="{EBE695D1-1529-1F31-3039-558235665E2F}"/>
              </a:ext>
            </a:extLst>
          </p:cNvPr>
          <p:cNvSpPr txBox="1"/>
          <p:nvPr/>
        </p:nvSpPr>
        <p:spPr>
          <a:xfrm>
            <a:off x="0" y="1651416"/>
            <a:ext cx="9223021" cy="1538883"/>
          </a:xfrm>
          <a:prstGeom prst="rect">
            <a:avLst/>
          </a:prstGeom>
          <a:noFill/>
        </p:spPr>
        <p:txBody>
          <a:bodyPr wrap="square">
            <a:spAutoFit/>
          </a:bodyPr>
          <a:lstStyle/>
          <a:p>
            <a:r>
              <a:rPr lang="ar-SA" sz="1600" b="1" dirty="0">
                <a:solidFill>
                  <a:schemeClr val="accent1">
                    <a:lumMod val="50000"/>
                  </a:schemeClr>
                </a:solidFill>
                <a:latin typeface="Times New Roman" panose="02020603050405020304" pitchFamily="18" charset="0"/>
                <a:cs typeface="Times New Roman" panose="02020603050405020304" pitchFamily="18" charset="0"/>
              </a:rPr>
              <a:t>  </a:t>
            </a:r>
            <a:r>
              <a:rPr lang="en-US" sz="1600" b="1" dirty="0">
                <a:solidFill>
                  <a:schemeClr val="accent1">
                    <a:lumMod val="50000"/>
                  </a:schemeClr>
                </a:solidFill>
                <a:latin typeface="Times New Roman" panose="02020603050405020304" pitchFamily="18" charset="0"/>
                <a:cs typeface="Times New Roman" panose="02020603050405020304" pitchFamily="18" charset="0"/>
              </a:rPr>
              <a:t>Post-conditions/ Response:</a:t>
            </a:r>
          </a:p>
          <a:p>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The feedback is recorded in the system's database for analysis. </a:t>
            </a: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If issues are highlighted, the system may trigger an alert for customer support to follow up. </a:t>
            </a: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The customer may receive a thank-you message acknowledging their feedback</a:t>
            </a:r>
            <a:r>
              <a:rPr lang="en-US" sz="2400" dirty="0">
                <a:latin typeface="Times New Roman" panose="02020603050405020304" pitchFamily="18" charset="0"/>
                <a:cs typeface="Times New Roman" panose="02020603050405020304" pitchFamily="18" charset="0"/>
              </a:rPr>
              <a:t>. </a:t>
            </a:r>
            <a:endParaRPr lang="en-US" sz="18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104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3">
          <a:extLst>
            <a:ext uri="{FF2B5EF4-FFF2-40B4-BE49-F238E27FC236}">
              <a16:creationId xmlns:a16="http://schemas.microsoft.com/office/drawing/2014/main" id="{9FBB016F-32A1-94CB-2F6E-3A3AE6D8AB2C}"/>
            </a:ext>
          </a:extLst>
        </p:cNvPr>
        <p:cNvGrpSpPr/>
        <p:nvPr/>
      </p:nvGrpSpPr>
      <p:grpSpPr>
        <a:xfrm>
          <a:off x="0" y="0"/>
          <a:ext cx="0" cy="0"/>
          <a:chOff x="0" y="0"/>
          <a:chExt cx="0" cy="0"/>
        </a:xfrm>
      </p:grpSpPr>
      <p:sp>
        <p:nvSpPr>
          <p:cNvPr id="416" name="Google Shape;416;p44">
            <a:extLst>
              <a:ext uri="{FF2B5EF4-FFF2-40B4-BE49-F238E27FC236}">
                <a16:creationId xmlns:a16="http://schemas.microsoft.com/office/drawing/2014/main" id="{D2F700C5-F6D9-0660-28F8-6435E04CECF0}"/>
              </a:ext>
            </a:extLst>
          </p:cNvPr>
          <p:cNvSpPr txBox="1">
            <a:spLocks noGrp="1"/>
          </p:cNvSpPr>
          <p:nvPr>
            <p:ph type="title" idx="2"/>
          </p:nvPr>
        </p:nvSpPr>
        <p:spPr>
          <a:xfrm>
            <a:off x="-79022" y="0"/>
            <a:ext cx="9223022" cy="100471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Scenario Analysis :</a:t>
            </a:r>
            <a:endParaRPr dirty="0">
              <a:solidFill>
                <a:schemeClr val="dk1"/>
              </a:solidFill>
            </a:endParaRPr>
          </a:p>
        </p:txBody>
      </p:sp>
      <p:sp>
        <p:nvSpPr>
          <p:cNvPr id="456" name="Google Shape;456;p44">
            <a:extLst>
              <a:ext uri="{FF2B5EF4-FFF2-40B4-BE49-F238E27FC236}">
                <a16:creationId xmlns:a16="http://schemas.microsoft.com/office/drawing/2014/main" id="{FACBA326-0042-A089-F586-DDB70D7D9422}"/>
              </a:ext>
            </a:extLst>
          </p:cNvPr>
          <p:cNvSpPr/>
          <p:nvPr/>
        </p:nvSpPr>
        <p:spPr>
          <a:xfrm>
            <a:off x="6935450" y="475590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مربع نص 3">
            <a:extLst>
              <a:ext uri="{FF2B5EF4-FFF2-40B4-BE49-F238E27FC236}">
                <a16:creationId xmlns:a16="http://schemas.microsoft.com/office/drawing/2014/main" id="{DFAA332F-20C7-8F38-E3A4-226E3ED68FC2}"/>
              </a:ext>
            </a:extLst>
          </p:cNvPr>
          <p:cNvSpPr txBox="1"/>
          <p:nvPr/>
        </p:nvSpPr>
        <p:spPr>
          <a:xfrm>
            <a:off x="183444" y="1291089"/>
            <a:ext cx="8858956" cy="3772186"/>
          </a:xfrm>
          <a:prstGeom prst="rect">
            <a:avLst/>
          </a:prstGeom>
          <a:noFill/>
        </p:spPr>
        <p:txBody>
          <a:bodyPr wrap="square">
            <a:spAutoFit/>
          </a:bodyPr>
          <a:lstStyle/>
          <a:p>
            <a:pPr marR="231775" lvl="0" algn="l" rtl="0">
              <a:lnSpc>
                <a:spcPct val="98000"/>
              </a:lnSpc>
              <a:spcAft>
                <a:spcPts val="0"/>
              </a:spcAft>
              <a:buSzPts val="1200"/>
              <a:tabLst>
                <a:tab pos="147955" algn="l"/>
              </a:tabLst>
            </a:pPr>
            <a:r>
              <a:rPr lang="en-US" sz="1600" b="1" dirty="0">
                <a:solidFill>
                  <a:schemeClr val="accent1">
                    <a:lumMod val="50000"/>
                  </a:schemeClr>
                </a:solidFill>
                <a:effectLst/>
                <a:latin typeface="Times New Roman" panose="02020603050405020304" pitchFamily="18" charset="0"/>
                <a:ea typeface="Trebuchet MS" panose="020B0603020202020204" pitchFamily="34" charset="0"/>
                <a:cs typeface="Times New Roman" panose="02020603050405020304" pitchFamily="18" charset="0"/>
              </a:rPr>
              <a:t>Comments</a:t>
            </a:r>
            <a:r>
              <a:rPr lang="en-US" sz="1600" b="1" dirty="0">
                <a:solidFill>
                  <a:schemeClr val="accent1">
                    <a:lumMod val="50000"/>
                  </a:schemeClr>
                </a:solidFill>
                <a:effectLst/>
                <a:latin typeface="+mj-lt"/>
                <a:ea typeface="Trebuchet MS" panose="020B0603020202020204" pitchFamily="34" charset="0"/>
              </a:rPr>
              <a:t>:</a:t>
            </a:r>
          </a:p>
          <a:p>
            <a:pPr marR="231775" lvl="0" algn="l" rtl="0">
              <a:lnSpc>
                <a:spcPct val="98000"/>
              </a:lnSpc>
              <a:spcAft>
                <a:spcPts val="0"/>
              </a:spcAft>
              <a:buSzPts val="1200"/>
              <a:tabLst>
                <a:tab pos="147955" algn="l"/>
              </a:tabLst>
            </a:pPr>
            <a:endParaRPr lang="en-US" sz="1600" b="1" dirty="0">
              <a:solidFill>
                <a:schemeClr val="accent1">
                  <a:lumMod val="50000"/>
                </a:schemeClr>
              </a:solidFill>
              <a:effectLst/>
              <a:latin typeface="Times New Roman" panose="02020603050405020304" pitchFamily="18" charset="0"/>
              <a:ea typeface="Trebuchet MS" panose="020B0603020202020204" pitchFamily="34" charset="0"/>
            </a:endParaRPr>
          </a:p>
          <a:p>
            <a:pPr marR="231775" lvl="0" algn="l" rtl="0">
              <a:lnSpc>
                <a:spcPct val="98000"/>
              </a:lnSpc>
              <a:spcAft>
                <a:spcPts val="0"/>
              </a:spcAft>
              <a:buSzPts val="1200"/>
              <a:tabLst>
                <a:tab pos="147955" algn="l"/>
              </a:tabLst>
            </a:pPr>
            <a:endParaRPr lang="en-US" sz="1400" b="1" dirty="0">
              <a:effectLst/>
              <a:latin typeface="Times New Roman" panose="02020603050405020304" pitchFamily="18" charset="0"/>
              <a:ea typeface="Trebuchet MS" panose="020B0603020202020204" pitchFamily="34" charset="0"/>
            </a:endParaRPr>
          </a:p>
          <a:p>
            <a:pPr marL="285750" marR="231775" lvl="0" indent="-285750" algn="l" rtl="0">
              <a:lnSpc>
                <a:spcPct val="98000"/>
              </a:lnSpc>
              <a:spcAft>
                <a:spcPts val="0"/>
              </a:spcAft>
              <a:buSzPts val="1200"/>
              <a:buFont typeface="Wingdings" panose="05000000000000000000" pitchFamily="2" charset="2"/>
              <a:buChar char="q"/>
              <a:tabLst>
                <a:tab pos="147955" algn="l"/>
              </a:tabLst>
            </a:pPr>
            <a:r>
              <a:rPr lang="en-US" dirty="0">
                <a:effectLst/>
                <a:latin typeface="Times New Roman" panose="02020603050405020304" pitchFamily="18" charset="0"/>
                <a:ea typeface="Times New Roman" panose="02020603050405020304" pitchFamily="18" charset="0"/>
                <a:cs typeface="Trebuchet MS" panose="020B0603020202020204" pitchFamily="34" charset="0"/>
              </a:rPr>
              <a:t>This</a:t>
            </a:r>
            <a:r>
              <a:rPr lang="en-US" spc="15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use</a:t>
            </a:r>
            <a:r>
              <a:rPr lang="en-US" spc="16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case</a:t>
            </a:r>
            <a:r>
              <a:rPr lang="en-US" spc="16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allows</a:t>
            </a:r>
            <a:r>
              <a:rPr lang="en-US" spc="15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the</a:t>
            </a:r>
            <a:r>
              <a:rPr lang="en-US" spc="16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cake</a:t>
            </a:r>
            <a:r>
              <a:rPr lang="en-US" spc="15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shop</a:t>
            </a:r>
            <a:r>
              <a:rPr lang="en-US" spc="16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to</a:t>
            </a:r>
            <a:r>
              <a:rPr lang="en-US" spc="21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gather</a:t>
            </a:r>
            <a:r>
              <a:rPr lang="en-US" spc="19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valuable</a:t>
            </a:r>
            <a:r>
              <a:rPr lang="en-US" spc="21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insights</a:t>
            </a:r>
            <a:r>
              <a:rPr lang="en-US" spc="20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into</a:t>
            </a:r>
            <a:r>
              <a:rPr lang="en-US" spc="-28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ar-SA" spc="-28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customer</a:t>
            </a:r>
            <a:r>
              <a:rPr lang="en-US" spc="1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satisfaction</a:t>
            </a:r>
            <a:r>
              <a:rPr lang="en-US" spc="-2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and</a:t>
            </a: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areas</a:t>
            </a:r>
            <a:r>
              <a:rPr lang="en-US" spc="1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for</a:t>
            </a:r>
            <a:r>
              <a:rPr lang="en-US" spc="1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improvement.</a:t>
            </a:r>
          </a:p>
          <a:p>
            <a:pPr marR="231775" lvl="0" algn="l" rtl="0">
              <a:lnSpc>
                <a:spcPct val="98000"/>
              </a:lnSpc>
              <a:spcAft>
                <a:spcPts val="0"/>
              </a:spcAft>
              <a:buSzPts val="1200"/>
              <a:tabLst>
                <a:tab pos="147955" algn="l"/>
              </a:tabLst>
            </a:pPr>
            <a:endParaRPr lang="en-US" dirty="0">
              <a:effectLst/>
              <a:latin typeface="Trebuchet MS" panose="020B0603020202020204" pitchFamily="34" charset="0"/>
              <a:ea typeface="Times New Roman" panose="02020603050405020304" pitchFamily="18" charset="0"/>
              <a:cs typeface="Trebuchet MS" panose="020B0603020202020204" pitchFamily="34" charset="0"/>
            </a:endParaRPr>
          </a:p>
          <a:p>
            <a:pPr marL="285750" marR="90805" lvl="0" indent="-285750" algn="l">
              <a:lnSpc>
                <a:spcPct val="96000"/>
              </a:lnSpc>
              <a:spcAft>
                <a:spcPts val="0"/>
              </a:spcAft>
              <a:buSzPts val="1200"/>
              <a:buFont typeface="Wingdings" panose="05000000000000000000" pitchFamily="2" charset="2"/>
              <a:buChar char="q"/>
              <a:tabLst>
                <a:tab pos="127000" algn="l"/>
              </a:tabLst>
            </a:pPr>
            <a:r>
              <a:rPr lang="en-US" dirty="0">
                <a:effectLst/>
                <a:latin typeface="Times New Roman" panose="02020603050405020304" pitchFamily="18" charset="0"/>
                <a:ea typeface="Times New Roman" panose="02020603050405020304" pitchFamily="18" charset="0"/>
                <a:cs typeface="Trebuchet MS" panose="020B0603020202020204" pitchFamily="34" charset="0"/>
              </a:rPr>
              <a:t>Providing</a:t>
            </a:r>
            <a:r>
              <a:rPr lang="en-US" spc="14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an</a:t>
            </a:r>
            <a:r>
              <a:rPr lang="en-US" spc="-2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optional</a:t>
            </a:r>
            <a:r>
              <a:rPr lang="en-US" spc="-4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comments</a:t>
            </a:r>
            <a:r>
              <a:rPr lang="en-US" spc="15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section</a:t>
            </a:r>
            <a:r>
              <a:rPr lang="en-US" spc="-2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encourages</a:t>
            </a:r>
            <a:r>
              <a:rPr lang="en-US" spc="14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customers</a:t>
            </a:r>
            <a:r>
              <a:rPr lang="en-US" spc="13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to</a:t>
            </a:r>
            <a:r>
              <a:rPr lang="en-US" spc="190"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share</a:t>
            </a:r>
            <a:r>
              <a:rPr lang="en-US" spc="-28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specific</a:t>
            </a: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details about</a:t>
            </a:r>
            <a:r>
              <a:rPr lang="en-US" spc="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their</a:t>
            </a:r>
            <a:r>
              <a:rPr lang="en-US" spc="15" dirty="0">
                <a:effectLst/>
                <a:latin typeface="Times New Roman" panose="02020603050405020304" pitchFamily="18" charset="0"/>
                <a:ea typeface="Times New Roman" panose="02020603050405020304" pitchFamily="18" charset="0"/>
                <a:cs typeface="Trebuchet MS" panose="020B0603020202020204" pitchFamily="34" charset="0"/>
              </a:rPr>
              <a:t> </a:t>
            </a:r>
            <a:r>
              <a:rPr lang="en-US" dirty="0">
                <a:effectLst/>
                <a:latin typeface="Times New Roman" panose="02020603050405020304" pitchFamily="18" charset="0"/>
                <a:ea typeface="Times New Roman" panose="02020603050405020304" pitchFamily="18" charset="0"/>
                <a:cs typeface="Trebuchet MS" panose="020B0603020202020204" pitchFamily="34" charset="0"/>
              </a:rPr>
              <a:t>experience.</a:t>
            </a:r>
          </a:p>
          <a:p>
            <a:pPr marR="90805" lvl="0" algn="l">
              <a:lnSpc>
                <a:spcPct val="96000"/>
              </a:lnSpc>
              <a:spcAft>
                <a:spcPts val="0"/>
              </a:spcAft>
              <a:buSzPts val="1200"/>
              <a:tabLst>
                <a:tab pos="127000" algn="l"/>
              </a:tabLst>
            </a:pPr>
            <a:endParaRPr lang="en-US" dirty="0">
              <a:effectLst/>
              <a:latin typeface="Trebuchet MS" panose="020B0603020202020204" pitchFamily="34" charset="0"/>
              <a:ea typeface="Times New Roman" panose="02020603050405020304" pitchFamily="18" charset="0"/>
              <a:cs typeface="Trebuchet MS" panose="020B0603020202020204" pitchFamily="34" charset="0"/>
            </a:endParaRPr>
          </a:p>
          <a:p>
            <a:pPr marL="285750" indent="-285750">
              <a:buFont typeface="Wingdings" panose="05000000000000000000" pitchFamily="2" charset="2"/>
              <a:buChar char="q"/>
            </a:pPr>
            <a:r>
              <a:rPr lang="en-US" dirty="0">
                <a:effectLst/>
                <a:latin typeface="Times New Roman" panose="02020603050405020304" pitchFamily="18" charset="0"/>
                <a:ea typeface="Trebuchet MS" panose="020B0603020202020204" pitchFamily="34" charset="0"/>
              </a:rPr>
              <a:t>Regularly analyzing customer</a:t>
            </a:r>
            <a:r>
              <a:rPr lang="en-US" spc="5" dirty="0">
                <a:effectLst/>
                <a:latin typeface="Times New Roman" panose="02020603050405020304" pitchFamily="18" charset="0"/>
                <a:ea typeface="Trebuchet MS" panose="020B0603020202020204" pitchFamily="34" charset="0"/>
              </a:rPr>
              <a:t> </a:t>
            </a:r>
            <a:r>
              <a:rPr lang="en-US" dirty="0">
                <a:effectLst/>
                <a:latin typeface="Times New Roman" panose="02020603050405020304" pitchFamily="18" charset="0"/>
                <a:ea typeface="Trebuchet MS" panose="020B0603020202020204" pitchFamily="34" charset="0"/>
              </a:rPr>
              <a:t>feedback helps the cake shop enhance</a:t>
            </a:r>
            <a:r>
              <a:rPr lang="en-US" spc="5" dirty="0">
                <a:effectLst/>
                <a:latin typeface="Times New Roman" panose="02020603050405020304" pitchFamily="18" charset="0"/>
                <a:ea typeface="Trebuchet MS" panose="020B0603020202020204" pitchFamily="34" charset="0"/>
              </a:rPr>
              <a:t> </a:t>
            </a:r>
            <a:r>
              <a:rPr lang="en-US" dirty="0">
                <a:effectLst/>
                <a:latin typeface="Times New Roman" panose="02020603050405020304" pitchFamily="18" charset="0"/>
                <a:ea typeface="Trebuchet MS" panose="020B0603020202020204" pitchFamily="34" charset="0"/>
              </a:rPr>
              <a:t>its</a:t>
            </a:r>
            <a:r>
              <a:rPr lang="en-US" spc="-285" dirty="0">
                <a:effectLst/>
                <a:latin typeface="Times New Roman" panose="02020603050405020304" pitchFamily="18" charset="0"/>
                <a:ea typeface="Trebuchet MS" panose="020B0603020202020204" pitchFamily="34" charset="0"/>
              </a:rPr>
              <a:t> </a:t>
            </a:r>
            <a:r>
              <a:rPr lang="en-US" dirty="0">
                <a:effectLst/>
                <a:latin typeface="Times New Roman" panose="02020603050405020304" pitchFamily="18" charset="0"/>
                <a:ea typeface="Trebuchet MS" panose="020B0603020202020204" pitchFamily="34" charset="0"/>
              </a:rPr>
              <a:t>products</a:t>
            </a:r>
            <a:r>
              <a:rPr lang="en-US" spc="-5" dirty="0">
                <a:effectLst/>
                <a:latin typeface="Times New Roman" panose="02020603050405020304" pitchFamily="18" charset="0"/>
                <a:ea typeface="Trebuchet MS" panose="020B0603020202020204" pitchFamily="34" charset="0"/>
              </a:rPr>
              <a:t> </a:t>
            </a:r>
            <a:r>
              <a:rPr lang="en-US" dirty="0">
                <a:effectLst/>
                <a:latin typeface="Times New Roman" panose="02020603050405020304" pitchFamily="18" charset="0"/>
                <a:ea typeface="Trebuchet MS" panose="020B0603020202020204" pitchFamily="34" charset="0"/>
              </a:rPr>
              <a:t>and</a:t>
            </a:r>
            <a:r>
              <a:rPr lang="en-US" spc="10" dirty="0">
                <a:effectLst/>
                <a:latin typeface="Times New Roman" panose="02020603050405020304" pitchFamily="18" charset="0"/>
                <a:ea typeface="Trebuchet MS" panose="020B0603020202020204" pitchFamily="34" charset="0"/>
              </a:rPr>
              <a:t> </a:t>
            </a:r>
            <a:r>
              <a:rPr lang="en-US" dirty="0">
                <a:effectLst/>
                <a:latin typeface="Times New Roman" panose="02020603050405020304" pitchFamily="18" charset="0"/>
                <a:ea typeface="Trebuchet MS" panose="020B0603020202020204" pitchFamily="34" charset="0"/>
              </a:rPr>
              <a:t>services. </a:t>
            </a:r>
          </a:p>
          <a:p>
            <a:pPr marL="285750" indent="-285750">
              <a:buFont typeface="Wingdings" panose="05000000000000000000" pitchFamily="2" charset="2"/>
              <a:buChar char="q"/>
            </a:pPr>
            <a:endParaRPr lang="en-US" dirty="0">
              <a:latin typeface="Times New Roman" panose="02020603050405020304" pitchFamily="18" charset="0"/>
            </a:endParaRPr>
          </a:p>
          <a:p>
            <a:pPr marL="285750" indent="-285750">
              <a:buFont typeface="Wingdings" panose="05000000000000000000" pitchFamily="2" charset="2"/>
              <a:buChar char="q"/>
            </a:pPr>
            <a:endParaRPr lang="en-US" dirty="0">
              <a:latin typeface="Times New Roman" panose="02020603050405020304" pitchFamily="18" charset="0"/>
            </a:endParaRPr>
          </a:p>
          <a:p>
            <a:pPr marL="285750" indent="-285750">
              <a:buFont typeface="Wingdings" panose="05000000000000000000" pitchFamily="2" charset="2"/>
              <a:buChar char="q"/>
            </a:pPr>
            <a:endParaRPr lang="en-US" dirty="0">
              <a:latin typeface="Times New Roman" panose="02020603050405020304" pitchFamily="18" charset="0"/>
            </a:endParaRPr>
          </a:p>
          <a:p>
            <a:pPr marL="285750" indent="-285750">
              <a:buFont typeface="Wingdings" panose="05000000000000000000" pitchFamily="2" charset="2"/>
              <a:buChar char="q"/>
            </a:pPr>
            <a:endParaRPr lang="en-US" dirty="0">
              <a:latin typeface="Times New Roman" panose="02020603050405020304" pitchFamily="18" charset="0"/>
            </a:endParaRPr>
          </a:p>
          <a:p>
            <a:pPr marL="285750" indent="-285750">
              <a:buFont typeface="Wingdings" panose="05000000000000000000" pitchFamily="2" charset="2"/>
              <a:buChar char="q"/>
            </a:pPr>
            <a:endParaRPr lang="en-US" dirty="0">
              <a:latin typeface="Times New Roman" panose="02020603050405020304" pitchFamily="18" charset="0"/>
            </a:endParaRPr>
          </a:p>
          <a:p>
            <a:pPr marL="285750" indent="-285750">
              <a:buFont typeface="Wingdings" panose="05000000000000000000" pitchFamily="2" charset="2"/>
              <a:buChar char="q"/>
            </a:pPr>
            <a:endParaRPr lang="en-US" dirty="0">
              <a:latin typeface="Times New Roman" panose="02020603050405020304" pitchFamily="18" charset="0"/>
            </a:endParaRPr>
          </a:p>
          <a:p>
            <a:pPr marL="285750" indent="-285750">
              <a:buFont typeface="Wingdings" panose="05000000000000000000" pitchFamily="2" charset="2"/>
              <a:buChar char="q"/>
            </a:pPr>
            <a:endParaRPr lang="en-US" dirty="0">
              <a:latin typeface="Times New Roman" panose="02020603050405020304" pitchFamily="18" charset="0"/>
            </a:endParaRPr>
          </a:p>
          <a:p>
            <a:pPr marL="285750" indent="-285750">
              <a:buFont typeface="Wingdings" panose="05000000000000000000" pitchFamily="2" charset="2"/>
              <a:buChar char="q"/>
            </a:pPr>
            <a:endParaRPr lang="en-US" dirty="0"/>
          </a:p>
        </p:txBody>
      </p:sp>
    </p:spTree>
    <p:extLst>
      <p:ext uri="{BB962C8B-B14F-4D97-AF65-F5344CB8AC3E}">
        <p14:creationId xmlns:p14="http://schemas.microsoft.com/office/powerpoint/2010/main" val="1543204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70" name="Google Shape;470;p45"/>
          <p:cNvSpPr/>
          <p:nvPr/>
        </p:nvSpPr>
        <p:spPr>
          <a:xfrm>
            <a:off x="7439550" y="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5"/>
          <p:cNvSpPr/>
          <p:nvPr/>
        </p:nvSpPr>
        <p:spPr>
          <a:xfrm>
            <a:off x="7439550" y="475590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مربع نص 12">
            <a:extLst>
              <a:ext uri="{FF2B5EF4-FFF2-40B4-BE49-F238E27FC236}">
                <a16:creationId xmlns:a16="http://schemas.microsoft.com/office/drawing/2014/main" id="{8DB11A93-20E5-0203-96FB-9F6613FBDB2B}"/>
              </a:ext>
            </a:extLst>
          </p:cNvPr>
          <p:cNvSpPr txBox="1"/>
          <p:nvPr/>
        </p:nvSpPr>
        <p:spPr>
          <a:xfrm>
            <a:off x="304800" y="1985573"/>
            <a:ext cx="1699847" cy="830997"/>
          </a:xfrm>
          <a:prstGeom prst="rect">
            <a:avLst/>
          </a:prstGeom>
          <a:noFill/>
        </p:spPr>
        <p:txBody>
          <a:bodyPr wrap="square">
            <a:spAutoFit/>
          </a:bodyPr>
          <a:lstStyle/>
          <a:p>
            <a:r>
              <a:rPr lang="en-US" sz="2400" b="1" dirty="0">
                <a:solidFill>
                  <a:schemeClr val="accent1">
                    <a:lumMod val="50000"/>
                  </a:schemeClr>
                </a:solidFill>
              </a:rPr>
              <a:t>Activity Modelling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522" y="0"/>
            <a:ext cx="6788478" cy="5143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71" name="Google Shape;871;p55"/>
          <p:cNvSpPr/>
          <p:nvPr/>
        </p:nvSpPr>
        <p:spPr>
          <a:xfrm>
            <a:off x="8760000" y="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صورة 2" descr="صورة تحتوي على طبق, طعام, وجبات راقية, فاكهة&#10;&#10;تم إنشاء الوصف تلقائياً">
            <a:extLst>
              <a:ext uri="{FF2B5EF4-FFF2-40B4-BE49-F238E27FC236}">
                <a16:creationId xmlns:a16="http://schemas.microsoft.com/office/drawing/2014/main" id="{9C5E6D63-FF50-F3A2-4141-29006552FC8C}"/>
              </a:ext>
            </a:extLst>
          </p:cNvPr>
          <p:cNvPicPr>
            <a:picLocks noChangeAspect="1"/>
          </p:cNvPicPr>
          <p:nvPr/>
        </p:nvPicPr>
        <p:blipFill>
          <a:blip r:embed="rId3"/>
          <a:stretch>
            <a:fillRect/>
          </a:stretch>
        </p:blipFill>
        <p:spPr>
          <a:xfrm>
            <a:off x="6412089" y="1"/>
            <a:ext cx="2731911" cy="25168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صورة 8">
            <a:extLst>
              <a:ext uri="{FF2B5EF4-FFF2-40B4-BE49-F238E27FC236}">
                <a16:creationId xmlns:a16="http://schemas.microsoft.com/office/drawing/2014/main" id="{0853B7E1-E377-BE31-AA3E-217CA24608F1}"/>
              </a:ext>
            </a:extLst>
          </p:cNvPr>
          <p:cNvPicPr>
            <a:picLocks noChangeAspect="1"/>
          </p:cNvPicPr>
          <p:nvPr/>
        </p:nvPicPr>
        <p:blipFill>
          <a:blip r:embed="rId4"/>
          <a:stretch>
            <a:fillRect/>
          </a:stretch>
        </p:blipFill>
        <p:spPr>
          <a:xfrm>
            <a:off x="0" y="2381956"/>
            <a:ext cx="2257778" cy="25168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مربع نص 3">
            <a:extLst>
              <a:ext uri="{FF2B5EF4-FFF2-40B4-BE49-F238E27FC236}">
                <a16:creationId xmlns:a16="http://schemas.microsoft.com/office/drawing/2014/main" id="{47BCFB77-DB3E-6CC7-55B7-B9E09374844E}"/>
              </a:ext>
            </a:extLst>
          </p:cNvPr>
          <p:cNvSpPr txBox="1"/>
          <p:nvPr/>
        </p:nvSpPr>
        <p:spPr>
          <a:xfrm>
            <a:off x="3206044" y="2074179"/>
            <a:ext cx="4572000" cy="369332"/>
          </a:xfrm>
          <a:prstGeom prst="rect">
            <a:avLst/>
          </a:prstGeom>
          <a:noFill/>
        </p:spPr>
        <p:txBody>
          <a:bodyPr wrap="square">
            <a:spAutoFit/>
          </a:bodyPr>
          <a:lstStyle/>
          <a:p>
            <a:r>
              <a:rPr lang="en-US" sz="1800" b="1" dirty="0">
                <a:solidFill>
                  <a:schemeClr val="accent1">
                    <a:lumMod val="50000"/>
                  </a:schemeClr>
                </a:solidFill>
              </a:rPr>
              <a:t>Some of our cakes</a:t>
            </a:r>
          </a:p>
        </p:txBody>
      </p:sp>
      <p:sp>
        <p:nvSpPr>
          <p:cNvPr id="5" name="مستطيل 4">
            <a:extLst>
              <a:ext uri="{FF2B5EF4-FFF2-40B4-BE49-F238E27FC236}">
                <a16:creationId xmlns:a16="http://schemas.microsoft.com/office/drawing/2014/main" id="{73FFFD16-CBEE-E184-0540-C69F77A368F2}"/>
              </a:ext>
            </a:extLst>
          </p:cNvPr>
          <p:cNvSpPr/>
          <p:nvPr/>
        </p:nvSpPr>
        <p:spPr>
          <a:xfrm>
            <a:off x="2731912" y="1557867"/>
            <a:ext cx="3262488" cy="128693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000" b="1" dirty="0">
                <a:solidFill>
                  <a:schemeClr val="accent1">
                    <a:lumMod val="50000"/>
                  </a:schemeClr>
                </a:solidFill>
              </a:rPr>
              <a:t>Some of our Cakes</a:t>
            </a:r>
          </a:p>
          <a:p>
            <a:pPr algn="ct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CA1D31EE-0E5A-171C-11A0-4C7D264DBA6A}"/>
            </a:ext>
          </a:extLst>
        </p:cNvPr>
        <p:cNvGrpSpPr/>
        <p:nvPr/>
      </p:nvGrpSpPr>
      <p:grpSpPr>
        <a:xfrm>
          <a:off x="0" y="0"/>
          <a:ext cx="0" cy="0"/>
          <a:chOff x="0" y="0"/>
          <a:chExt cx="0" cy="0"/>
        </a:xfrm>
      </p:grpSpPr>
      <p:sp>
        <p:nvSpPr>
          <p:cNvPr id="340" name="Google Shape;340;p40">
            <a:extLst>
              <a:ext uri="{FF2B5EF4-FFF2-40B4-BE49-F238E27FC236}">
                <a16:creationId xmlns:a16="http://schemas.microsoft.com/office/drawing/2014/main" id="{D444A673-F5CC-24A2-AE87-A318F044C915}"/>
              </a:ext>
            </a:extLst>
          </p:cNvPr>
          <p:cNvSpPr/>
          <p:nvPr/>
        </p:nvSpPr>
        <p:spPr>
          <a:xfrm>
            <a:off x="615173" y="365432"/>
            <a:ext cx="7529833" cy="16441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a:extLst>
              <a:ext uri="{FF2B5EF4-FFF2-40B4-BE49-F238E27FC236}">
                <a16:creationId xmlns:a16="http://schemas.microsoft.com/office/drawing/2014/main" id="{B5F4FEF7-4CE2-9560-CA7F-2E3F05198B45}"/>
              </a:ext>
            </a:extLst>
          </p:cNvPr>
          <p:cNvSpPr/>
          <p:nvPr/>
        </p:nvSpPr>
        <p:spPr>
          <a:xfrm>
            <a:off x="5540438" y="2277291"/>
            <a:ext cx="589500" cy="588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0">
            <a:extLst>
              <a:ext uri="{FF2B5EF4-FFF2-40B4-BE49-F238E27FC236}">
                <a16:creationId xmlns:a16="http://schemas.microsoft.com/office/drawing/2014/main" id="{ABE295EE-8A7A-F942-61E4-9A08C833B799}"/>
              </a:ext>
            </a:extLst>
          </p:cNvPr>
          <p:cNvSpPr/>
          <p:nvPr/>
        </p:nvSpPr>
        <p:spPr>
          <a:xfrm>
            <a:off x="8760000" y="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1;p40">
            <a:extLst>
              <a:ext uri="{FF2B5EF4-FFF2-40B4-BE49-F238E27FC236}">
                <a16:creationId xmlns:a16="http://schemas.microsoft.com/office/drawing/2014/main" id="{128272D4-39D6-E821-EBF2-3AA330F0CFFE}"/>
              </a:ext>
            </a:extLst>
          </p:cNvPr>
          <p:cNvSpPr txBox="1">
            <a:spLocks noGrp="1"/>
          </p:cNvSpPr>
          <p:nvPr>
            <p:ph type="title"/>
          </p:nvPr>
        </p:nvSpPr>
        <p:spPr>
          <a:xfrm>
            <a:off x="165100" y="2571741"/>
            <a:ext cx="8177388" cy="118839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100" dirty="0">
                <a:solidFill>
                  <a:schemeClr val="dk1"/>
                </a:solidFill>
                <a:latin typeface="Algerian" panose="04020705040A02060702" pitchFamily="82" charset="0"/>
              </a:rPr>
              <a:t>Chapter   Four </a:t>
            </a:r>
            <a:endParaRPr sz="4100" dirty="0">
              <a:solidFill>
                <a:schemeClr val="dk1"/>
              </a:solidFill>
              <a:latin typeface="Algerian" panose="04020705040A02060702" pitchFamily="82" charset="0"/>
            </a:endParaRPr>
          </a:p>
        </p:txBody>
      </p:sp>
      <p:pic>
        <p:nvPicPr>
          <p:cNvPr id="3" name="صورة 2" descr="صورة تحتوي على الحلويات, طعام, فن الطهي, معجنات&#10;&#10;تم إنشاء الوصف تلقائياً">
            <a:extLst>
              <a:ext uri="{FF2B5EF4-FFF2-40B4-BE49-F238E27FC236}">
                <a16:creationId xmlns:a16="http://schemas.microsoft.com/office/drawing/2014/main" id="{6D97B2D3-9AE8-E11A-46A7-BF6E68284F19}"/>
              </a:ext>
            </a:extLst>
          </p:cNvPr>
          <p:cNvPicPr>
            <a:picLocks noChangeAspect="1"/>
          </p:cNvPicPr>
          <p:nvPr/>
        </p:nvPicPr>
        <p:blipFill>
          <a:blip r:embed="rId3"/>
          <a:stretch>
            <a:fillRect/>
          </a:stretch>
        </p:blipFill>
        <p:spPr>
          <a:xfrm>
            <a:off x="11402" y="1"/>
            <a:ext cx="9132598" cy="2571740"/>
          </a:xfrm>
          <a:prstGeom prst="rect">
            <a:avLst/>
          </a:prstGeom>
        </p:spPr>
      </p:pic>
      <p:sp>
        <p:nvSpPr>
          <p:cNvPr id="4" name="Google Shape;341;p40">
            <a:extLst>
              <a:ext uri="{FF2B5EF4-FFF2-40B4-BE49-F238E27FC236}">
                <a16:creationId xmlns:a16="http://schemas.microsoft.com/office/drawing/2014/main" id="{6443FEDF-16AF-AB81-1158-3F0E47FB6AE4}"/>
              </a:ext>
            </a:extLst>
          </p:cNvPr>
          <p:cNvSpPr txBox="1">
            <a:spLocks/>
          </p:cNvSpPr>
          <p:nvPr/>
        </p:nvSpPr>
        <p:spPr>
          <a:xfrm>
            <a:off x="6276623" y="3321859"/>
            <a:ext cx="3895844" cy="11883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Playfair Display Black"/>
              <a:buNone/>
              <a:defRPr sz="4200" b="0" i="0" u="none" strike="noStrike" cap="none">
                <a:solidFill>
                  <a:schemeClr val="lt2"/>
                </a:solidFill>
                <a:latin typeface="Playfair Display Black"/>
                <a:ea typeface="Playfair Display Black"/>
                <a:cs typeface="Playfair Display Black"/>
                <a:sym typeface="Playfair Display Black"/>
              </a:defRPr>
            </a:lvl1pPr>
            <a:lvl2pPr marR="0" lvl="1" algn="l"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2pPr>
            <a:lvl3pPr marR="0" lvl="2" algn="l"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3pPr>
            <a:lvl4pPr marR="0" lvl="3" algn="l"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4pPr>
            <a:lvl5pPr marR="0" lvl="4" algn="l"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5pPr>
            <a:lvl6pPr marR="0" lvl="5" algn="l"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6pPr>
            <a:lvl7pPr marR="0" lvl="6" algn="l"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7pPr>
            <a:lvl8pPr marR="0" lvl="7" algn="l"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8pPr>
            <a:lvl9pPr marR="0" lvl="8" algn="l"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9pPr>
          </a:lstStyle>
          <a:p>
            <a:endParaRPr lang="en-US" sz="4100" dirty="0">
              <a:solidFill>
                <a:schemeClr val="dk1"/>
              </a:solidFill>
              <a:latin typeface="NSimSun" panose="02010609030101010101" pitchFamily="49" charset="-122"/>
              <a:ea typeface="NSimSun" panose="02010609030101010101" pitchFamily="49" charset="-122"/>
            </a:endParaRPr>
          </a:p>
        </p:txBody>
      </p:sp>
    </p:spTree>
    <p:extLst>
      <p:ext uri="{BB962C8B-B14F-4D97-AF65-F5344CB8AC3E}">
        <p14:creationId xmlns:p14="http://schemas.microsoft.com/office/powerpoint/2010/main" val="2936577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0">
          <a:extLst>
            <a:ext uri="{FF2B5EF4-FFF2-40B4-BE49-F238E27FC236}">
              <a16:creationId xmlns:a16="http://schemas.microsoft.com/office/drawing/2014/main" id="{899F0BC5-36CB-C05A-389A-E9C47EF21308}"/>
            </a:ext>
          </a:extLst>
        </p:cNvPr>
        <p:cNvGrpSpPr/>
        <p:nvPr/>
      </p:nvGrpSpPr>
      <p:grpSpPr>
        <a:xfrm>
          <a:off x="0" y="0"/>
          <a:ext cx="0" cy="0"/>
          <a:chOff x="0" y="0"/>
          <a:chExt cx="0" cy="0"/>
        </a:xfrm>
      </p:grpSpPr>
      <p:sp>
        <p:nvSpPr>
          <p:cNvPr id="7" name="مربع نص 6">
            <a:extLst>
              <a:ext uri="{FF2B5EF4-FFF2-40B4-BE49-F238E27FC236}">
                <a16:creationId xmlns:a16="http://schemas.microsoft.com/office/drawing/2014/main" id="{88E21CA4-A7F3-1A22-C8C2-A7A9B0A47206}"/>
              </a:ext>
            </a:extLst>
          </p:cNvPr>
          <p:cNvSpPr txBox="1"/>
          <p:nvPr/>
        </p:nvSpPr>
        <p:spPr>
          <a:xfrm>
            <a:off x="-944436" y="2112237"/>
            <a:ext cx="4579055" cy="830997"/>
          </a:xfrm>
          <a:prstGeom prst="rect">
            <a:avLst/>
          </a:prstGeom>
          <a:noFill/>
        </p:spPr>
        <p:txBody>
          <a:bodyPr wrap="square">
            <a:spAutoFit/>
          </a:bodyPr>
          <a:lstStyle/>
          <a:p>
            <a:pPr algn="ctr"/>
            <a:r>
              <a:rPr lang="en-US" sz="2400" b="1" dirty="0">
                <a:solidFill>
                  <a:schemeClr val="accent1">
                    <a:lumMod val="50000"/>
                  </a:schemeClr>
                </a:solidFill>
              </a:rPr>
              <a:t>Overall Class </a:t>
            </a:r>
          </a:p>
          <a:p>
            <a:pPr algn="ctr"/>
            <a:r>
              <a:rPr lang="en-US" sz="2400" b="1" dirty="0">
                <a:solidFill>
                  <a:schemeClr val="accent1">
                    <a:lumMod val="50000"/>
                  </a:schemeClr>
                </a:solidFill>
              </a:rPr>
              <a:t> Diagram</a:t>
            </a:r>
          </a:p>
        </p:txBody>
      </p:sp>
      <p:pic>
        <p:nvPicPr>
          <p:cNvPr id="2" name="صورة 1">
            <a:extLst>
              <a:ext uri="{FF2B5EF4-FFF2-40B4-BE49-F238E27FC236}">
                <a16:creationId xmlns:a16="http://schemas.microsoft.com/office/drawing/2014/main" id="{AD03F317-6113-7AB5-0F4B-269C149FC64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41058" y="0"/>
            <a:ext cx="5102941" cy="5143500"/>
          </a:xfrm>
          <a:prstGeom prst="rect">
            <a:avLst/>
          </a:prstGeom>
          <a:noFill/>
          <a:ln>
            <a:noFill/>
          </a:ln>
        </p:spPr>
      </p:pic>
    </p:spTree>
    <p:extLst>
      <p:ext uri="{BB962C8B-B14F-4D97-AF65-F5344CB8AC3E}">
        <p14:creationId xmlns:p14="http://schemas.microsoft.com/office/powerpoint/2010/main" val="110918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10">
          <a:extLst>
            <a:ext uri="{FF2B5EF4-FFF2-40B4-BE49-F238E27FC236}">
              <a16:creationId xmlns:a16="http://schemas.microsoft.com/office/drawing/2014/main" id="{613B316E-154B-59AD-08F7-9EE075E2C49B}"/>
            </a:ext>
          </a:extLst>
        </p:cNvPr>
        <p:cNvGrpSpPr/>
        <p:nvPr/>
      </p:nvGrpSpPr>
      <p:grpSpPr>
        <a:xfrm>
          <a:off x="0" y="0"/>
          <a:ext cx="0" cy="0"/>
          <a:chOff x="0" y="0"/>
          <a:chExt cx="0" cy="0"/>
        </a:xfrm>
      </p:grpSpPr>
      <p:sp>
        <p:nvSpPr>
          <p:cNvPr id="5" name="مربع نص 4">
            <a:extLst>
              <a:ext uri="{FF2B5EF4-FFF2-40B4-BE49-F238E27FC236}">
                <a16:creationId xmlns:a16="http://schemas.microsoft.com/office/drawing/2014/main" id="{E2947F61-8BD8-64BE-9C99-CBF6BC8A41A2}"/>
              </a:ext>
            </a:extLst>
          </p:cNvPr>
          <p:cNvSpPr txBox="1"/>
          <p:nvPr/>
        </p:nvSpPr>
        <p:spPr>
          <a:xfrm>
            <a:off x="321733" y="2310140"/>
            <a:ext cx="1416756" cy="707886"/>
          </a:xfrm>
          <a:prstGeom prst="rect">
            <a:avLst/>
          </a:prstGeom>
          <a:noFill/>
        </p:spPr>
        <p:txBody>
          <a:bodyPr wrap="square">
            <a:spAutoFit/>
          </a:bodyPr>
          <a:lstStyle/>
          <a:p>
            <a:pPr algn="ctr"/>
            <a:r>
              <a:rPr lang="en-US" sz="2000" b="1" dirty="0">
                <a:solidFill>
                  <a:schemeClr val="accent1">
                    <a:lumMod val="50000"/>
                  </a:schemeClr>
                </a:solidFill>
              </a:rPr>
              <a:t>Sequence diagram</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1656" y="0"/>
            <a:ext cx="5886584" cy="5114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3227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091CA3EC-C647-9D1C-DF92-F98C8BF571C4}"/>
            </a:ext>
          </a:extLst>
        </p:cNvPr>
        <p:cNvGrpSpPr/>
        <p:nvPr/>
      </p:nvGrpSpPr>
      <p:grpSpPr>
        <a:xfrm>
          <a:off x="0" y="0"/>
          <a:ext cx="0" cy="0"/>
          <a:chOff x="0" y="0"/>
          <a:chExt cx="0" cy="0"/>
        </a:xfrm>
      </p:grpSpPr>
      <p:sp>
        <p:nvSpPr>
          <p:cNvPr id="340" name="Google Shape;340;p40">
            <a:extLst>
              <a:ext uri="{FF2B5EF4-FFF2-40B4-BE49-F238E27FC236}">
                <a16:creationId xmlns:a16="http://schemas.microsoft.com/office/drawing/2014/main" id="{CE825BFF-408A-4A9A-D6C0-75E0A13CA77F}"/>
              </a:ext>
            </a:extLst>
          </p:cNvPr>
          <p:cNvSpPr/>
          <p:nvPr/>
        </p:nvSpPr>
        <p:spPr>
          <a:xfrm>
            <a:off x="880388" y="815299"/>
            <a:ext cx="7529833" cy="16441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a:extLst>
              <a:ext uri="{FF2B5EF4-FFF2-40B4-BE49-F238E27FC236}">
                <a16:creationId xmlns:a16="http://schemas.microsoft.com/office/drawing/2014/main" id="{CFDA9C57-7701-15F2-69D5-F49CEB34C7CB}"/>
              </a:ext>
            </a:extLst>
          </p:cNvPr>
          <p:cNvSpPr txBox="1">
            <a:spLocks noGrp="1"/>
          </p:cNvSpPr>
          <p:nvPr>
            <p:ph type="title"/>
          </p:nvPr>
        </p:nvSpPr>
        <p:spPr>
          <a:xfrm>
            <a:off x="1361438" y="0"/>
            <a:ext cx="4768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100" dirty="0">
                <a:solidFill>
                  <a:schemeClr val="dk1"/>
                </a:solidFill>
              </a:rPr>
              <a:t>Design goals</a:t>
            </a:r>
            <a:endParaRPr sz="4100" dirty="0">
              <a:solidFill>
                <a:schemeClr val="dk1"/>
              </a:solidFill>
            </a:endParaRPr>
          </a:p>
        </p:txBody>
      </p:sp>
      <p:sp>
        <p:nvSpPr>
          <p:cNvPr id="345" name="Google Shape;345;p40">
            <a:extLst>
              <a:ext uri="{FF2B5EF4-FFF2-40B4-BE49-F238E27FC236}">
                <a16:creationId xmlns:a16="http://schemas.microsoft.com/office/drawing/2014/main" id="{D90C9FF2-D502-DFA4-D5E0-83375BBBF5C0}"/>
              </a:ext>
            </a:extLst>
          </p:cNvPr>
          <p:cNvSpPr/>
          <p:nvPr/>
        </p:nvSpPr>
        <p:spPr>
          <a:xfrm>
            <a:off x="5540438" y="2277291"/>
            <a:ext cx="589500" cy="588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0">
            <a:extLst>
              <a:ext uri="{FF2B5EF4-FFF2-40B4-BE49-F238E27FC236}">
                <a16:creationId xmlns:a16="http://schemas.microsoft.com/office/drawing/2014/main" id="{7D3ED100-515F-A85F-BE43-2B85489C3305}"/>
              </a:ext>
            </a:extLst>
          </p:cNvPr>
          <p:cNvSpPr/>
          <p:nvPr/>
        </p:nvSpPr>
        <p:spPr>
          <a:xfrm>
            <a:off x="8760000" y="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42;p40">
            <a:extLst>
              <a:ext uri="{FF2B5EF4-FFF2-40B4-BE49-F238E27FC236}">
                <a16:creationId xmlns:a16="http://schemas.microsoft.com/office/drawing/2014/main" id="{8D64C6D4-C570-CC70-3B88-CE82AFE693D3}"/>
              </a:ext>
            </a:extLst>
          </p:cNvPr>
          <p:cNvSpPr txBox="1">
            <a:spLocks noGrp="1"/>
          </p:cNvSpPr>
          <p:nvPr>
            <p:ph type="subTitle" idx="1"/>
          </p:nvPr>
        </p:nvSpPr>
        <p:spPr>
          <a:xfrm>
            <a:off x="180622" y="1222317"/>
            <a:ext cx="8579378" cy="3428705"/>
          </a:xfrm>
          <a:prstGeom prst="rect">
            <a:avLst/>
          </a:prstGeom>
        </p:spPr>
        <p:txBody>
          <a:bodyPr spcFirstLastPara="1" wrap="square" lIns="91425" tIns="91425" rIns="91425" bIns="91425" anchor="t" anchorCtr="0">
            <a:noAutofit/>
          </a:bodyPr>
          <a:lstStyle/>
          <a:p>
            <a:pPr>
              <a:tabLst>
                <a:tab pos="4741545" algn="l"/>
              </a:tabLst>
            </a:pPr>
            <a:r>
              <a:rPr lang="en-US" sz="1400" b="1" dirty="0">
                <a:solidFill>
                  <a:srgbClr val="215868"/>
                </a:solidFill>
                <a:effectLst/>
                <a:latin typeface="Times New Roman" panose="02020603050405020304" pitchFamily="18" charset="0"/>
                <a:ea typeface="Trebuchet MS" panose="020B0603020202020204" pitchFamily="34" charset="0"/>
                <a:cs typeface="Trebuchet MS" panose="020B0603020202020204" pitchFamily="34" charset="0"/>
              </a:rPr>
              <a:t>General Design Goals:</a:t>
            </a:r>
            <a:endParaRPr lang="en-US" sz="1100" dirty="0">
              <a:solidFill>
                <a:srgbClr val="215868"/>
              </a:solidFill>
              <a:latin typeface="Trebuchet MS" panose="020B0603020202020204" pitchFamily="34" charset="0"/>
              <a:ea typeface="Trebuchet MS" panose="020B0603020202020204" pitchFamily="34" charset="0"/>
              <a:cs typeface="Trebuchet MS" panose="020B0603020202020204" pitchFamily="34" charset="0"/>
            </a:endParaRPr>
          </a:p>
          <a:p>
            <a:pPr marL="139700" indent="0">
              <a:buNone/>
              <a:tabLst>
                <a:tab pos="4741545" algn="l"/>
              </a:tabLst>
            </a:pPr>
            <a:endParaRPr lang="en-US" sz="1100" dirty="0">
              <a:effectLst/>
              <a:latin typeface="Trebuchet MS" panose="020B0603020202020204" pitchFamily="34" charset="0"/>
              <a:ea typeface="Trebuchet MS" panose="020B0603020202020204" pitchFamily="34" charset="0"/>
              <a:cs typeface="Trebuchet MS" panose="020B0603020202020204" pitchFamily="34" charset="0"/>
            </a:endParaRPr>
          </a:p>
          <a:p>
            <a:pPr marL="139700" lvl="0" indent="0">
              <a:buNone/>
            </a:pPr>
            <a:r>
              <a:rPr lang="en-US" b="1" dirty="0"/>
              <a:t>1- Low Coupling</a:t>
            </a:r>
          </a:p>
          <a:p>
            <a:pPr marL="139700" lvl="0" indent="0">
              <a:buNone/>
            </a:pPr>
            <a:r>
              <a:rPr lang="en-US" i="1" dirty="0"/>
              <a:t>Objective:</a:t>
            </a:r>
            <a:r>
              <a:rPr lang="en-US" dirty="0"/>
              <a:t> Minimize interdependencies to enhance flexibility and maintainability.</a:t>
            </a:r>
            <a:endParaRPr lang="en-US" sz="1200" dirty="0"/>
          </a:p>
          <a:p>
            <a:pPr marL="139700" lvl="0" indent="0">
              <a:buNone/>
            </a:pPr>
            <a:r>
              <a:rPr lang="en-US" i="1" dirty="0"/>
              <a:t>Implementation:</a:t>
            </a:r>
            <a:r>
              <a:rPr lang="en-US" dirty="0"/>
              <a:t> Design classes and components strategically, highlighting benefits for              adaptability and seamless enhancements.</a:t>
            </a:r>
            <a:endParaRPr lang="en-US" sz="1200" dirty="0"/>
          </a:p>
          <a:p>
            <a:pPr marL="139700" indent="0">
              <a:buNone/>
            </a:pPr>
            <a:r>
              <a:rPr lang="en-US" dirty="0"/>
              <a:t> </a:t>
            </a:r>
            <a:endParaRPr lang="en-US" sz="1200" dirty="0"/>
          </a:p>
          <a:p>
            <a:pPr marL="139700" lvl="0" indent="0">
              <a:buNone/>
            </a:pPr>
            <a:r>
              <a:rPr lang="en-US" b="1" dirty="0"/>
              <a:t>2-High Cohesion:</a:t>
            </a:r>
            <a:endParaRPr lang="en-US" sz="1100" dirty="0"/>
          </a:p>
          <a:p>
            <a:pPr marL="139700" indent="0">
              <a:buNone/>
            </a:pPr>
            <a:r>
              <a:rPr lang="en-US" dirty="0"/>
              <a:t> </a:t>
            </a:r>
            <a:r>
              <a:rPr lang="en-US" i="1" dirty="0"/>
              <a:t>Objective:</a:t>
            </a:r>
            <a:r>
              <a:rPr lang="en-US" dirty="0"/>
              <a:t> Organize system components with a focus on distinct functionality to reduce complexity.</a:t>
            </a:r>
            <a:endParaRPr lang="en-US" sz="1200" dirty="0"/>
          </a:p>
          <a:p>
            <a:pPr marL="139700" indent="0">
              <a:buNone/>
            </a:pPr>
            <a:r>
              <a:rPr lang="en-US" i="1" dirty="0"/>
              <a:t>Implementation:</a:t>
            </a:r>
            <a:r>
              <a:rPr lang="en-US" dirty="0"/>
              <a:t> Recommend separation based on unique functionalities, emphasizing benefits for better system manageability.</a:t>
            </a:r>
            <a:endParaRPr lang="en-US" sz="1200" dirty="0"/>
          </a:p>
        </p:txBody>
      </p:sp>
    </p:spTree>
    <p:extLst>
      <p:ext uri="{BB962C8B-B14F-4D97-AF65-F5344CB8AC3E}">
        <p14:creationId xmlns:p14="http://schemas.microsoft.com/office/powerpoint/2010/main" val="1657624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91F6224D-4FA5-C4FE-D381-6CB7E4033049}"/>
            </a:ext>
          </a:extLst>
        </p:cNvPr>
        <p:cNvGrpSpPr/>
        <p:nvPr/>
      </p:nvGrpSpPr>
      <p:grpSpPr>
        <a:xfrm>
          <a:off x="0" y="0"/>
          <a:ext cx="0" cy="0"/>
          <a:chOff x="0" y="0"/>
          <a:chExt cx="0" cy="0"/>
        </a:xfrm>
      </p:grpSpPr>
      <p:sp>
        <p:nvSpPr>
          <p:cNvPr id="340" name="Google Shape;340;p40">
            <a:extLst>
              <a:ext uri="{FF2B5EF4-FFF2-40B4-BE49-F238E27FC236}">
                <a16:creationId xmlns:a16="http://schemas.microsoft.com/office/drawing/2014/main" id="{9C13CA53-5883-49A8-7A35-E1AB08FAF276}"/>
              </a:ext>
            </a:extLst>
          </p:cNvPr>
          <p:cNvSpPr/>
          <p:nvPr/>
        </p:nvSpPr>
        <p:spPr>
          <a:xfrm>
            <a:off x="880388" y="815299"/>
            <a:ext cx="7529833" cy="16441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a:extLst>
              <a:ext uri="{FF2B5EF4-FFF2-40B4-BE49-F238E27FC236}">
                <a16:creationId xmlns:a16="http://schemas.microsoft.com/office/drawing/2014/main" id="{D8FFF4BC-26A2-6DF5-AE9E-941A3EDFA20B}"/>
              </a:ext>
            </a:extLst>
          </p:cNvPr>
          <p:cNvSpPr txBox="1">
            <a:spLocks noGrp="1"/>
          </p:cNvSpPr>
          <p:nvPr>
            <p:ph type="title"/>
          </p:nvPr>
        </p:nvSpPr>
        <p:spPr>
          <a:xfrm>
            <a:off x="1361438" y="0"/>
            <a:ext cx="4768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100" dirty="0">
                <a:solidFill>
                  <a:schemeClr val="dk1"/>
                </a:solidFill>
              </a:rPr>
              <a:t>Design goals</a:t>
            </a:r>
            <a:endParaRPr sz="4100" dirty="0">
              <a:solidFill>
                <a:schemeClr val="dk1"/>
              </a:solidFill>
            </a:endParaRPr>
          </a:p>
        </p:txBody>
      </p:sp>
      <p:sp>
        <p:nvSpPr>
          <p:cNvPr id="345" name="Google Shape;345;p40">
            <a:extLst>
              <a:ext uri="{FF2B5EF4-FFF2-40B4-BE49-F238E27FC236}">
                <a16:creationId xmlns:a16="http://schemas.microsoft.com/office/drawing/2014/main" id="{CE8CCAF1-4028-CA0A-945D-C6C2F76684A3}"/>
              </a:ext>
            </a:extLst>
          </p:cNvPr>
          <p:cNvSpPr/>
          <p:nvPr/>
        </p:nvSpPr>
        <p:spPr>
          <a:xfrm>
            <a:off x="5540438" y="2277291"/>
            <a:ext cx="589500" cy="588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0">
            <a:extLst>
              <a:ext uri="{FF2B5EF4-FFF2-40B4-BE49-F238E27FC236}">
                <a16:creationId xmlns:a16="http://schemas.microsoft.com/office/drawing/2014/main" id="{C62AB490-F95C-75BB-9F1F-416B54B5CB4F}"/>
              </a:ext>
            </a:extLst>
          </p:cNvPr>
          <p:cNvSpPr/>
          <p:nvPr/>
        </p:nvSpPr>
        <p:spPr>
          <a:xfrm>
            <a:off x="8760000" y="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42;p40">
            <a:extLst>
              <a:ext uri="{FF2B5EF4-FFF2-40B4-BE49-F238E27FC236}">
                <a16:creationId xmlns:a16="http://schemas.microsoft.com/office/drawing/2014/main" id="{76FE7A61-352F-4140-D028-C739A66371F7}"/>
              </a:ext>
            </a:extLst>
          </p:cNvPr>
          <p:cNvSpPr txBox="1">
            <a:spLocks noGrp="1"/>
          </p:cNvSpPr>
          <p:nvPr>
            <p:ph type="subTitle" idx="1"/>
          </p:nvPr>
        </p:nvSpPr>
        <p:spPr>
          <a:xfrm>
            <a:off x="180622" y="1222317"/>
            <a:ext cx="8579378" cy="3428705"/>
          </a:xfrm>
          <a:prstGeom prst="rect">
            <a:avLst/>
          </a:prstGeom>
        </p:spPr>
        <p:txBody>
          <a:bodyPr spcFirstLastPara="1" wrap="square" lIns="91425" tIns="91425" rIns="91425" bIns="91425" anchor="t" anchorCtr="0">
            <a:noAutofit/>
          </a:bodyPr>
          <a:lstStyle/>
          <a:p>
            <a:pPr marL="139700" indent="0">
              <a:buNone/>
              <a:tabLst>
                <a:tab pos="4741545" algn="l"/>
              </a:tabLst>
            </a:pPr>
            <a:r>
              <a:rPr lang="en-US" sz="1400" b="1" dirty="0">
                <a:solidFill>
                  <a:srgbClr val="215868"/>
                </a:solidFill>
                <a:effectLst/>
                <a:latin typeface="Times New Roman" panose="02020603050405020304" pitchFamily="18" charset="0"/>
                <a:ea typeface="Trebuchet MS" panose="020B0603020202020204" pitchFamily="34" charset="0"/>
                <a:cs typeface="Trebuchet MS" panose="020B0603020202020204" pitchFamily="34" charset="0"/>
              </a:rPr>
              <a:t>General Design Goals:</a:t>
            </a:r>
            <a:endParaRPr lang="en-US" sz="1100" dirty="0">
              <a:solidFill>
                <a:srgbClr val="215868"/>
              </a:solidFill>
              <a:latin typeface="Trebuchet MS" panose="020B0603020202020204" pitchFamily="34" charset="0"/>
              <a:ea typeface="Trebuchet MS" panose="020B0603020202020204" pitchFamily="34" charset="0"/>
              <a:cs typeface="Trebuchet MS" panose="020B0603020202020204" pitchFamily="34" charset="0"/>
            </a:endParaRPr>
          </a:p>
          <a:p>
            <a:pPr marL="139700" indent="0">
              <a:buNone/>
            </a:pPr>
            <a:r>
              <a:rPr lang="en-US" sz="1100" b="1" dirty="0">
                <a:latin typeface="Trebuchet MS" panose="020B0603020202020204" pitchFamily="34" charset="0"/>
              </a:rPr>
              <a:t>3-</a:t>
            </a:r>
            <a:r>
              <a:rPr lang="en-US" b="1" dirty="0"/>
              <a:t>Scalability:</a:t>
            </a:r>
            <a:endParaRPr lang="en-US" sz="1100" dirty="0"/>
          </a:p>
          <a:p>
            <a:pPr marL="139700" indent="0">
              <a:buNone/>
            </a:pPr>
            <a:r>
              <a:rPr lang="en-US" dirty="0"/>
              <a:t> </a:t>
            </a:r>
            <a:r>
              <a:rPr lang="en-US" i="1" dirty="0"/>
              <a:t>Objective:</a:t>
            </a:r>
            <a:r>
              <a:rPr lang="en-US" dirty="0"/>
              <a:t> Design the system to handle an increasing number of users, orders, and data without compromising </a:t>
            </a:r>
            <a:r>
              <a:rPr lang="en-US" dirty="0" err="1"/>
              <a:t>performance.</a:t>
            </a:r>
            <a:r>
              <a:rPr lang="en-US" i="1" dirty="0" err="1"/>
              <a:t>Implementation</a:t>
            </a:r>
            <a:r>
              <a:rPr lang="en-US" i="1" dirty="0"/>
              <a:t>:</a:t>
            </a:r>
            <a:r>
              <a:rPr lang="en-US" dirty="0"/>
              <a:t> Utilize scalable architecture, such as cloud services, and implement load balancing to ensure the system scales seamlessly with growing demand.</a:t>
            </a:r>
            <a:endParaRPr lang="en-US" sz="1200" dirty="0"/>
          </a:p>
          <a:p>
            <a:pPr marL="139700" indent="0">
              <a:buNone/>
            </a:pPr>
            <a:r>
              <a:rPr lang="en-US" i="1" dirty="0"/>
              <a:t> </a:t>
            </a:r>
            <a:endParaRPr lang="en-US" sz="1200" dirty="0"/>
          </a:p>
          <a:p>
            <a:pPr marL="139700" indent="0">
              <a:buNone/>
            </a:pPr>
            <a:r>
              <a:rPr lang="en-US" b="1" dirty="0"/>
              <a:t>Specific System Design Goal: </a:t>
            </a:r>
            <a:endParaRPr lang="en-US" sz="1200" dirty="0"/>
          </a:p>
          <a:p>
            <a:pPr marL="139700" lvl="0" indent="0">
              <a:buNone/>
            </a:pPr>
            <a:r>
              <a:rPr lang="en-US" b="1" dirty="0"/>
              <a:t>4-User-Friendly Interface:</a:t>
            </a:r>
            <a:r>
              <a:rPr lang="en-US" dirty="0"/>
              <a:t> </a:t>
            </a:r>
            <a:endParaRPr lang="en-US" sz="1200" dirty="0"/>
          </a:p>
          <a:p>
            <a:pPr marL="139700" lvl="0" indent="0">
              <a:buNone/>
            </a:pPr>
            <a:r>
              <a:rPr lang="en-US" b="1" dirty="0"/>
              <a:t> Objective:</a:t>
            </a:r>
            <a:r>
              <a:rPr lang="en-US" dirty="0"/>
              <a:t> Ensure a user-friendly interface for seamless navigation and an enjoyable customer experience.</a:t>
            </a:r>
            <a:endParaRPr lang="en-US" sz="1200" dirty="0"/>
          </a:p>
          <a:p>
            <a:pPr marL="139700" indent="0">
              <a:buNone/>
            </a:pPr>
            <a:r>
              <a:rPr lang="en-US" dirty="0"/>
              <a:t> </a:t>
            </a:r>
            <a:r>
              <a:rPr lang="en-US" b="1" dirty="0"/>
              <a:t>Implementation:</a:t>
            </a:r>
            <a:r>
              <a:rPr lang="en-US" dirty="0"/>
              <a:t> Conduct user experience (UX) studies to understand customer preferences. Design an intuitive and visually appealing interface with easy navigation. Implement responsive design for compatibility across different devices. Provide clear and concise messaging to guide users through the ordering process.</a:t>
            </a:r>
            <a:endParaRPr lang="en-US" sz="1200" dirty="0"/>
          </a:p>
          <a:p>
            <a:pPr marL="139700" indent="0">
              <a:buNone/>
            </a:pPr>
            <a:r>
              <a:rPr lang="en-US" dirty="0"/>
              <a:t> </a:t>
            </a:r>
            <a:endParaRPr lang="en-US" sz="1200" dirty="0"/>
          </a:p>
          <a:p>
            <a:pPr marL="139700" indent="0">
              <a:buNone/>
            </a:pPr>
            <a:r>
              <a:rPr lang="en-US" b="1" dirty="0"/>
              <a:t> </a:t>
            </a:r>
            <a:endParaRPr lang="en-US" sz="1800" dirty="0"/>
          </a:p>
          <a:p>
            <a:pPr marL="0" lvl="0" indent="0">
              <a:buNone/>
              <a:tabLst>
                <a:tab pos="457200" algn="l"/>
                <a:tab pos="4741545" algn="l"/>
              </a:tabLst>
            </a:pPr>
            <a:r>
              <a:rPr lang="ar-SA" sz="1200" dirty="0">
                <a:effectLst/>
                <a:latin typeface="Trebuchet MS" panose="020B0603020202020204" pitchFamily="34" charset="0"/>
                <a:ea typeface="Trebuchet MS" panose="020B0603020202020204" pitchFamily="34" charset="0"/>
                <a:cs typeface="Times New Roman" panose="02020603050405020304" pitchFamily="18" charset="0"/>
              </a:rPr>
              <a:t> </a:t>
            </a:r>
            <a:endParaRPr lang="en-US" sz="1100" dirty="0">
              <a:effectLst/>
              <a:latin typeface="Trebuchet MS" panose="020B0603020202020204" pitchFamily="34" charset="0"/>
              <a:ea typeface="Trebuchet MS" panose="020B0603020202020204" pitchFamily="34" charset="0"/>
              <a:cs typeface="Trebuchet MS" panose="020B0603020202020204" pitchFamily="34" charset="0"/>
            </a:endParaRPr>
          </a:p>
          <a:p>
            <a:pPr marL="0" lvl="0" indent="0" algn="just" rtl="0">
              <a:spcBef>
                <a:spcPts val="0"/>
              </a:spcBef>
              <a:spcAft>
                <a:spcPts val="0"/>
              </a:spcAft>
              <a:buNone/>
            </a:pPr>
            <a:endParaRPr lang="en-US" dirty="0">
              <a:latin typeface="Bahnschrift Light" panose="020B0502040204020203" pitchFamily="34" charset="0"/>
            </a:endParaRPr>
          </a:p>
        </p:txBody>
      </p:sp>
    </p:spTree>
    <p:extLst>
      <p:ext uri="{BB962C8B-B14F-4D97-AF65-F5344CB8AC3E}">
        <p14:creationId xmlns:p14="http://schemas.microsoft.com/office/powerpoint/2010/main" val="3252389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5" name="صورة 4">
            <a:extLst>
              <a:ext uri="{FF2B5EF4-FFF2-40B4-BE49-F238E27FC236}">
                <a16:creationId xmlns:a16="http://schemas.microsoft.com/office/drawing/2014/main" id="{72139162-D382-AF3F-2279-1A216AC9BFDD}"/>
              </a:ext>
            </a:extLst>
          </p:cNvPr>
          <p:cNvPicPr>
            <a:picLocks noChangeAspect="1"/>
          </p:cNvPicPr>
          <p:nvPr/>
        </p:nvPicPr>
        <p:blipFill>
          <a:blip r:embed="rId3"/>
          <a:stretch>
            <a:fillRect/>
          </a:stretch>
        </p:blipFill>
        <p:spPr>
          <a:xfrm>
            <a:off x="718994" y="2285213"/>
            <a:ext cx="7706012" cy="573074"/>
          </a:xfrm>
          <a:prstGeom prst="rect">
            <a:avLst/>
          </a:prstGeom>
        </p:spPr>
      </p:pic>
      <p:sp>
        <p:nvSpPr>
          <p:cNvPr id="8" name="Text Placeholder 11">
            <a:extLst>
              <a:ext uri="{FF2B5EF4-FFF2-40B4-BE49-F238E27FC236}">
                <a16:creationId xmlns:a16="http://schemas.microsoft.com/office/drawing/2014/main" id="{8D8BA46E-7F43-8CEB-1DB5-38A43EDC55B0}"/>
              </a:ext>
            </a:extLst>
          </p:cNvPr>
          <p:cNvSpPr txBox="1">
            <a:spLocks/>
          </p:cNvSpPr>
          <p:nvPr/>
        </p:nvSpPr>
        <p:spPr>
          <a:xfrm>
            <a:off x="0" y="3040263"/>
            <a:ext cx="1963236" cy="3657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200"/>
              <a:buFont typeface="Playfair Display"/>
              <a:buAutoNum type="arabicPeriod"/>
              <a:defRPr sz="1150" b="0" i="0" u="none" strike="noStrike" cap="none">
                <a:solidFill>
                  <a:schemeClr val="dk1"/>
                </a:solidFill>
                <a:latin typeface="Be Vietnam"/>
                <a:ea typeface="Be Vietnam"/>
                <a:cs typeface="Be Vietnam"/>
                <a:sym typeface="Be Vietnam"/>
              </a:defRPr>
            </a:lvl1pPr>
            <a:lvl2pPr marL="914400" marR="0" lvl="1"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Be Vietnam"/>
                <a:ea typeface="Be Vietnam"/>
                <a:cs typeface="Be Vietnam"/>
                <a:sym typeface="Be Vietnam"/>
              </a:defRPr>
            </a:lvl2pPr>
            <a:lvl3pPr marL="1371600" marR="0" lvl="2"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Be Vietnam"/>
                <a:ea typeface="Be Vietnam"/>
                <a:cs typeface="Be Vietnam"/>
                <a:sym typeface="Be Vietnam"/>
              </a:defRPr>
            </a:lvl3pPr>
            <a:lvl4pPr marL="1828800" marR="0" lvl="3"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Be Vietnam"/>
                <a:ea typeface="Be Vietnam"/>
                <a:cs typeface="Be Vietnam"/>
                <a:sym typeface="Be Vietnam"/>
              </a:defRPr>
            </a:lvl4pPr>
            <a:lvl5pPr marL="2286000" marR="0" lvl="4"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Be Vietnam"/>
                <a:ea typeface="Be Vietnam"/>
                <a:cs typeface="Be Vietnam"/>
                <a:sym typeface="Be Vietnam"/>
              </a:defRPr>
            </a:lvl5pPr>
            <a:lvl6pPr marL="2743200" marR="0" lvl="5"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Be Vietnam"/>
                <a:ea typeface="Be Vietnam"/>
                <a:cs typeface="Be Vietnam"/>
                <a:sym typeface="Be Vietnam"/>
              </a:defRPr>
            </a:lvl6pPr>
            <a:lvl7pPr marL="3200400" marR="0" lvl="6"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Be Vietnam"/>
                <a:ea typeface="Be Vietnam"/>
                <a:cs typeface="Be Vietnam"/>
                <a:sym typeface="Be Vietnam"/>
              </a:defRPr>
            </a:lvl7pPr>
            <a:lvl8pPr marL="3657600" marR="0" lvl="7"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Be Vietnam"/>
                <a:ea typeface="Be Vietnam"/>
                <a:cs typeface="Be Vietnam"/>
                <a:sym typeface="Be Vietnam"/>
              </a:defRPr>
            </a:lvl8pPr>
            <a:lvl9pPr marL="4114800" marR="0" lvl="8"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Be Vietnam"/>
                <a:ea typeface="Be Vietnam"/>
                <a:cs typeface="Be Vietnam"/>
                <a:sym typeface="Be Vietnam"/>
              </a:defRPr>
            </a:lvl9pPr>
          </a:lstStyle>
          <a:p>
            <a:pPr marL="152400" indent="0">
              <a:buNone/>
            </a:pPr>
            <a:endParaRPr lang="en-US" dirty="0"/>
          </a:p>
        </p:txBody>
      </p:sp>
      <p:sp>
        <p:nvSpPr>
          <p:cNvPr id="9" name="Text Placeholder 12">
            <a:extLst>
              <a:ext uri="{FF2B5EF4-FFF2-40B4-BE49-F238E27FC236}">
                <a16:creationId xmlns:a16="http://schemas.microsoft.com/office/drawing/2014/main" id="{2A0D30E8-BC97-B62A-BC7E-B2E320BE7E81}"/>
              </a:ext>
            </a:extLst>
          </p:cNvPr>
          <p:cNvSpPr txBox="1">
            <a:spLocks/>
          </p:cNvSpPr>
          <p:nvPr/>
        </p:nvSpPr>
        <p:spPr>
          <a:xfrm>
            <a:off x="1143000" y="4761768"/>
            <a:ext cx="1963236" cy="7419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p>
        </p:txBody>
      </p:sp>
      <p:sp>
        <p:nvSpPr>
          <p:cNvPr id="12" name="Text Placeholder 14">
            <a:extLst>
              <a:ext uri="{FF2B5EF4-FFF2-40B4-BE49-F238E27FC236}">
                <a16:creationId xmlns:a16="http://schemas.microsoft.com/office/drawing/2014/main" id="{6E15C8E3-9E31-EF3A-5BB6-CDBCAC18B38E}"/>
              </a:ext>
            </a:extLst>
          </p:cNvPr>
          <p:cNvSpPr txBox="1">
            <a:spLocks/>
          </p:cNvSpPr>
          <p:nvPr/>
        </p:nvSpPr>
        <p:spPr>
          <a:xfrm>
            <a:off x="3787360" y="4761767"/>
            <a:ext cx="1963236" cy="7419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p>
        </p:txBody>
      </p:sp>
      <p:pic>
        <p:nvPicPr>
          <p:cNvPr id="32" name="صورة 31" descr="صورة تحتوي على شخص, تلبيس, الوجه الإنساني, في الخارج&#10;&#10;تم إنشاء الوصف تلقائياً">
            <a:extLst>
              <a:ext uri="{FF2B5EF4-FFF2-40B4-BE49-F238E27FC236}">
                <a16:creationId xmlns:a16="http://schemas.microsoft.com/office/drawing/2014/main" id="{8E66ECA4-AD15-D47D-E83F-4791364F777F}"/>
              </a:ext>
            </a:extLst>
          </p:cNvPr>
          <p:cNvPicPr>
            <a:picLocks noChangeAspect="1"/>
          </p:cNvPicPr>
          <p:nvPr/>
        </p:nvPicPr>
        <p:blipFill>
          <a:blip r:embed="rId4"/>
          <a:stretch>
            <a:fillRect/>
          </a:stretch>
        </p:blipFill>
        <p:spPr>
          <a:xfrm>
            <a:off x="5264720" y="989747"/>
            <a:ext cx="1405803" cy="1978064"/>
          </a:xfrm>
          <a:prstGeom prst="rect">
            <a:avLst/>
          </a:prstGeom>
          <a:ln>
            <a:noFill/>
          </a:ln>
          <a:effectLst>
            <a:softEdge rad="112500"/>
          </a:effectLst>
        </p:spPr>
      </p:pic>
      <p:pic>
        <p:nvPicPr>
          <p:cNvPr id="34" name="صورة 33" descr="صورة تحتوي على الوجه الإنساني, شخص, تلبيس, شعر طويل&#10;&#10;تم إنشاء الوصف تلقائياً">
            <a:extLst>
              <a:ext uri="{FF2B5EF4-FFF2-40B4-BE49-F238E27FC236}">
                <a16:creationId xmlns:a16="http://schemas.microsoft.com/office/drawing/2014/main" id="{D520D522-C221-C8ED-88C9-AA953AC4178C}"/>
              </a:ext>
            </a:extLst>
          </p:cNvPr>
          <p:cNvPicPr>
            <a:picLocks noChangeAspect="1"/>
          </p:cNvPicPr>
          <p:nvPr/>
        </p:nvPicPr>
        <p:blipFill>
          <a:blip r:embed="rId5"/>
          <a:stretch>
            <a:fillRect/>
          </a:stretch>
        </p:blipFill>
        <p:spPr>
          <a:xfrm>
            <a:off x="1739699" y="1036069"/>
            <a:ext cx="1285724" cy="1978064"/>
          </a:xfrm>
          <a:prstGeom prst="rect">
            <a:avLst/>
          </a:prstGeom>
          <a:ln>
            <a:noFill/>
          </a:ln>
          <a:effectLst>
            <a:softEdge rad="112500"/>
          </a:effectLst>
        </p:spPr>
      </p:pic>
      <p:pic>
        <p:nvPicPr>
          <p:cNvPr id="36" name="صورة 35" descr="صورة تحتوي على الوجه الإنساني, تلبيس, وشاح, جلسة تصوير&#10;&#10;تم إنشاء الوصف تلقائياً">
            <a:extLst>
              <a:ext uri="{FF2B5EF4-FFF2-40B4-BE49-F238E27FC236}">
                <a16:creationId xmlns:a16="http://schemas.microsoft.com/office/drawing/2014/main" id="{3E82DC2A-CD15-4475-C870-39982EA6A10B}"/>
              </a:ext>
            </a:extLst>
          </p:cNvPr>
          <p:cNvPicPr>
            <a:picLocks noChangeAspect="1"/>
          </p:cNvPicPr>
          <p:nvPr/>
        </p:nvPicPr>
        <p:blipFill>
          <a:blip r:embed="rId6"/>
          <a:stretch>
            <a:fillRect/>
          </a:stretch>
        </p:blipFill>
        <p:spPr>
          <a:xfrm>
            <a:off x="6439735" y="913259"/>
            <a:ext cx="2675466" cy="2054552"/>
          </a:xfrm>
          <a:prstGeom prst="rect">
            <a:avLst/>
          </a:prstGeom>
          <a:ln>
            <a:noFill/>
          </a:ln>
          <a:effectLst>
            <a:softEdge rad="112500"/>
          </a:effectLst>
        </p:spPr>
      </p:pic>
      <p:pic>
        <p:nvPicPr>
          <p:cNvPr id="38" name="صورة 37" descr="صورة تحتوي على شجرة, في الخارج, تلبيس, الوجه الإنساني&#10;&#10;تم إنشاء الوصف تلقائياً">
            <a:extLst>
              <a:ext uri="{FF2B5EF4-FFF2-40B4-BE49-F238E27FC236}">
                <a16:creationId xmlns:a16="http://schemas.microsoft.com/office/drawing/2014/main" id="{303D4AE3-5AC4-0C25-7348-4F5A95205C00}"/>
              </a:ext>
            </a:extLst>
          </p:cNvPr>
          <p:cNvPicPr>
            <a:picLocks noChangeAspect="1"/>
          </p:cNvPicPr>
          <p:nvPr/>
        </p:nvPicPr>
        <p:blipFill>
          <a:blip r:embed="rId7"/>
          <a:stretch>
            <a:fillRect/>
          </a:stretch>
        </p:blipFill>
        <p:spPr>
          <a:xfrm>
            <a:off x="84664" y="983822"/>
            <a:ext cx="1410225" cy="2054551"/>
          </a:xfrm>
          <a:prstGeom prst="rect">
            <a:avLst/>
          </a:prstGeom>
          <a:ln>
            <a:noFill/>
          </a:ln>
          <a:effectLst>
            <a:softEdge rad="112500"/>
          </a:effectLst>
        </p:spPr>
      </p:pic>
      <p:pic>
        <p:nvPicPr>
          <p:cNvPr id="40" name="صورة 39" descr="صورة تحتوي على الوجه الإنساني, شخص, تلبيس, رجل&#10;&#10;تم إنشاء الوصف تلقائياً">
            <a:extLst>
              <a:ext uri="{FF2B5EF4-FFF2-40B4-BE49-F238E27FC236}">
                <a16:creationId xmlns:a16="http://schemas.microsoft.com/office/drawing/2014/main" id="{D684C062-0EE1-60CF-ECEC-B5F9CBE733AA}"/>
              </a:ext>
            </a:extLst>
          </p:cNvPr>
          <p:cNvPicPr>
            <a:picLocks noChangeAspect="1"/>
          </p:cNvPicPr>
          <p:nvPr/>
        </p:nvPicPr>
        <p:blipFill>
          <a:blip r:embed="rId8"/>
          <a:stretch>
            <a:fillRect/>
          </a:stretch>
        </p:blipFill>
        <p:spPr>
          <a:xfrm>
            <a:off x="3487268" y="846596"/>
            <a:ext cx="1315607" cy="2100874"/>
          </a:xfrm>
          <a:prstGeom prst="rect">
            <a:avLst/>
          </a:prstGeom>
          <a:ln>
            <a:noFill/>
          </a:ln>
          <a:effectLst>
            <a:softEdge rad="112500"/>
          </a:effectLst>
        </p:spPr>
      </p:pic>
      <p:sp>
        <p:nvSpPr>
          <p:cNvPr id="41" name="Google Shape;1142;p66">
            <a:extLst>
              <a:ext uri="{FF2B5EF4-FFF2-40B4-BE49-F238E27FC236}">
                <a16:creationId xmlns:a16="http://schemas.microsoft.com/office/drawing/2014/main" id="{B2CBF5C9-A0C7-9B71-02CF-51E448EFF696}"/>
              </a:ext>
            </a:extLst>
          </p:cNvPr>
          <p:cNvSpPr/>
          <p:nvPr/>
        </p:nvSpPr>
        <p:spPr>
          <a:xfrm>
            <a:off x="485422" y="189193"/>
            <a:ext cx="7616544" cy="29163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kumimoji="0" lang="en-US" sz="4400" b="0" i="1" u="none" strike="noStrike" kern="1200" cap="all" spc="0" normalizeH="0" baseline="0" noProof="0" dirty="0">
                <a:ln>
                  <a:noFill/>
                </a:ln>
                <a:solidFill>
                  <a:srgbClr val="001E2E"/>
                </a:solidFill>
                <a:effectLst/>
                <a:uLnTx/>
                <a:uFillTx/>
                <a:latin typeface="Walbaum Display Light"/>
                <a:ea typeface="+mj-ea"/>
                <a:cs typeface="+mj-cs"/>
              </a:rPr>
              <a:t>  Team</a:t>
            </a:r>
            <a:r>
              <a:rPr kumimoji="0" lang="ar-SA" sz="4400" b="0" i="1" u="none" strike="noStrike" kern="1200" cap="all" spc="0" normalizeH="0" baseline="0" noProof="0" dirty="0">
                <a:ln>
                  <a:noFill/>
                </a:ln>
                <a:solidFill>
                  <a:srgbClr val="001E2E"/>
                </a:solidFill>
                <a:effectLst/>
                <a:uLnTx/>
                <a:uFillTx/>
                <a:latin typeface="Walbaum Display Light"/>
                <a:ea typeface="+mj-ea"/>
                <a:cs typeface="+mj-cs"/>
              </a:rPr>
              <a:t> </a:t>
            </a:r>
            <a:r>
              <a:rPr kumimoji="0" lang="en-US" sz="4400" b="0" i="1" u="none" strike="noStrike" kern="1200" cap="all" spc="0" normalizeH="0" baseline="0" noProof="0" dirty="0">
                <a:ln>
                  <a:noFill/>
                </a:ln>
                <a:solidFill>
                  <a:srgbClr val="001E2E"/>
                </a:solidFill>
                <a:effectLst/>
                <a:uLnTx/>
                <a:uFillTx/>
                <a:latin typeface="Walbaum Display Light"/>
                <a:ea typeface="+mj-ea"/>
                <a:cs typeface="+mj-cs"/>
              </a:rPr>
              <a:t>, Money Makers</a:t>
            </a:r>
            <a:endParaRPr lang="en-US" b="1" dirty="0"/>
          </a:p>
        </p:txBody>
      </p:sp>
      <p:sp>
        <p:nvSpPr>
          <p:cNvPr id="45" name="Text Placeholder 11">
            <a:extLst>
              <a:ext uri="{FF2B5EF4-FFF2-40B4-BE49-F238E27FC236}">
                <a16:creationId xmlns:a16="http://schemas.microsoft.com/office/drawing/2014/main" id="{D063A42E-44D5-3B74-DC45-92C55AA4C6F8}"/>
              </a:ext>
            </a:extLst>
          </p:cNvPr>
          <p:cNvSpPr>
            <a:spLocks noGrp="1"/>
          </p:cNvSpPr>
          <p:nvPr>
            <p:ph type="body" idx="1"/>
          </p:nvPr>
        </p:nvSpPr>
        <p:spPr>
          <a:xfrm>
            <a:off x="5188729" y="3014133"/>
            <a:ext cx="1963236" cy="365760"/>
          </a:xfrm>
        </p:spPr>
        <p:txBody>
          <a:bodyPr/>
          <a:lstStyle/>
          <a:p>
            <a:pPr marL="152400" indent="0">
              <a:buNone/>
            </a:pPr>
            <a:r>
              <a:rPr lang="en-US" sz="1400" dirty="0" err="1">
                <a:latin typeface="+mj-lt"/>
              </a:rPr>
              <a:t>Mohand</a:t>
            </a:r>
            <a:r>
              <a:rPr lang="en-US" sz="1400" dirty="0">
                <a:latin typeface="+mj-lt"/>
              </a:rPr>
              <a:t> Idrees</a:t>
            </a:r>
          </a:p>
        </p:txBody>
      </p:sp>
      <p:sp>
        <p:nvSpPr>
          <p:cNvPr id="46" name="Text Placeholder 12">
            <a:extLst>
              <a:ext uri="{FF2B5EF4-FFF2-40B4-BE49-F238E27FC236}">
                <a16:creationId xmlns:a16="http://schemas.microsoft.com/office/drawing/2014/main" id="{33D97874-5207-0640-AF62-9CB6151CE71F}"/>
              </a:ext>
            </a:extLst>
          </p:cNvPr>
          <p:cNvSpPr txBox="1">
            <a:spLocks/>
          </p:cNvSpPr>
          <p:nvPr/>
        </p:nvSpPr>
        <p:spPr>
          <a:xfrm>
            <a:off x="5480152" y="3622264"/>
            <a:ext cx="1963236" cy="7419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Programmer</a:t>
            </a:r>
          </a:p>
        </p:txBody>
      </p:sp>
      <p:sp>
        <p:nvSpPr>
          <p:cNvPr id="47" name="Text Placeholder 13">
            <a:extLst>
              <a:ext uri="{FF2B5EF4-FFF2-40B4-BE49-F238E27FC236}">
                <a16:creationId xmlns:a16="http://schemas.microsoft.com/office/drawing/2014/main" id="{13A33451-459A-5D0C-3317-451DA22727D8}"/>
              </a:ext>
            </a:extLst>
          </p:cNvPr>
          <p:cNvSpPr txBox="1">
            <a:spLocks/>
          </p:cNvSpPr>
          <p:nvPr/>
        </p:nvSpPr>
        <p:spPr>
          <a:xfrm>
            <a:off x="1794156" y="3043415"/>
            <a:ext cx="1963236" cy="36576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Ahed </a:t>
            </a:r>
            <a:r>
              <a:rPr lang="en-US" dirty="0" err="1"/>
              <a:t>Ghnimat</a:t>
            </a:r>
            <a:endParaRPr lang="en-US" dirty="0"/>
          </a:p>
        </p:txBody>
      </p:sp>
      <p:sp>
        <p:nvSpPr>
          <p:cNvPr id="48" name="Text Placeholder 14">
            <a:extLst>
              <a:ext uri="{FF2B5EF4-FFF2-40B4-BE49-F238E27FC236}">
                <a16:creationId xmlns:a16="http://schemas.microsoft.com/office/drawing/2014/main" id="{C6C16997-257B-AC46-4849-6CF08C3566EA}"/>
              </a:ext>
            </a:extLst>
          </p:cNvPr>
          <p:cNvSpPr txBox="1">
            <a:spLocks/>
          </p:cNvSpPr>
          <p:nvPr/>
        </p:nvSpPr>
        <p:spPr>
          <a:xfrm>
            <a:off x="1839872" y="3598312"/>
            <a:ext cx="1963236" cy="7419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Secretary</a:t>
            </a:r>
          </a:p>
        </p:txBody>
      </p:sp>
      <p:sp>
        <p:nvSpPr>
          <p:cNvPr id="49" name="Text Placeholder 15">
            <a:extLst>
              <a:ext uri="{FF2B5EF4-FFF2-40B4-BE49-F238E27FC236}">
                <a16:creationId xmlns:a16="http://schemas.microsoft.com/office/drawing/2014/main" id="{406489AA-142F-0196-AC62-1A634269A407}"/>
              </a:ext>
            </a:extLst>
          </p:cNvPr>
          <p:cNvSpPr txBox="1">
            <a:spLocks/>
          </p:cNvSpPr>
          <p:nvPr/>
        </p:nvSpPr>
        <p:spPr>
          <a:xfrm>
            <a:off x="7151965" y="3118885"/>
            <a:ext cx="1963236" cy="36576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Rayan </a:t>
            </a:r>
            <a:r>
              <a:rPr lang="en-US" dirty="0" err="1"/>
              <a:t>Ghnimat</a:t>
            </a:r>
            <a:endParaRPr lang="en-US" dirty="0"/>
          </a:p>
        </p:txBody>
      </p:sp>
      <p:sp>
        <p:nvSpPr>
          <p:cNvPr id="50" name="Text Placeholder 16">
            <a:extLst>
              <a:ext uri="{FF2B5EF4-FFF2-40B4-BE49-F238E27FC236}">
                <a16:creationId xmlns:a16="http://schemas.microsoft.com/office/drawing/2014/main" id="{DD0EE145-C9F6-049C-198B-BD45FC4A75C2}"/>
              </a:ext>
            </a:extLst>
          </p:cNvPr>
          <p:cNvSpPr txBox="1">
            <a:spLocks/>
          </p:cNvSpPr>
          <p:nvPr/>
        </p:nvSpPr>
        <p:spPr>
          <a:xfrm>
            <a:off x="7443388" y="3635719"/>
            <a:ext cx="1963236" cy="7419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Tester</a:t>
            </a:r>
          </a:p>
        </p:txBody>
      </p:sp>
      <p:sp>
        <p:nvSpPr>
          <p:cNvPr id="51" name="Text Placeholder 17">
            <a:extLst>
              <a:ext uri="{FF2B5EF4-FFF2-40B4-BE49-F238E27FC236}">
                <a16:creationId xmlns:a16="http://schemas.microsoft.com/office/drawing/2014/main" id="{164EE6B1-3BCC-5145-1D5F-412D778F3B1A}"/>
              </a:ext>
            </a:extLst>
          </p:cNvPr>
          <p:cNvSpPr txBox="1">
            <a:spLocks/>
          </p:cNvSpPr>
          <p:nvPr/>
        </p:nvSpPr>
        <p:spPr>
          <a:xfrm>
            <a:off x="157405" y="3022882"/>
            <a:ext cx="1963236" cy="36576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Sanaa Obied</a:t>
            </a:r>
          </a:p>
        </p:txBody>
      </p:sp>
      <p:sp>
        <p:nvSpPr>
          <p:cNvPr id="52" name="Text Placeholder 18">
            <a:extLst>
              <a:ext uri="{FF2B5EF4-FFF2-40B4-BE49-F238E27FC236}">
                <a16:creationId xmlns:a16="http://schemas.microsoft.com/office/drawing/2014/main" id="{B5E2DFA4-30E5-C11F-ED6F-41A2A28D1F72}"/>
              </a:ext>
            </a:extLst>
          </p:cNvPr>
          <p:cNvSpPr txBox="1">
            <a:spLocks/>
          </p:cNvSpPr>
          <p:nvPr/>
        </p:nvSpPr>
        <p:spPr>
          <a:xfrm>
            <a:off x="261204" y="3617021"/>
            <a:ext cx="1963236" cy="9290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Manager</a:t>
            </a:r>
          </a:p>
        </p:txBody>
      </p:sp>
      <p:sp>
        <p:nvSpPr>
          <p:cNvPr id="53" name="Text Placeholder 11">
            <a:extLst>
              <a:ext uri="{FF2B5EF4-FFF2-40B4-BE49-F238E27FC236}">
                <a16:creationId xmlns:a16="http://schemas.microsoft.com/office/drawing/2014/main" id="{90DD0638-2394-ED1B-B2CB-F77BBF950B20}"/>
              </a:ext>
            </a:extLst>
          </p:cNvPr>
          <p:cNvSpPr txBox="1">
            <a:spLocks/>
          </p:cNvSpPr>
          <p:nvPr/>
        </p:nvSpPr>
        <p:spPr>
          <a:xfrm>
            <a:off x="3254221" y="2985428"/>
            <a:ext cx="1963236" cy="3657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200"/>
              <a:buFont typeface="Playfair Display"/>
              <a:buAutoNum type="arabicPeriod"/>
              <a:defRPr sz="1150" b="0" i="0" u="none" strike="noStrike" cap="none">
                <a:solidFill>
                  <a:schemeClr val="dk1"/>
                </a:solidFill>
                <a:latin typeface="Be Vietnam"/>
                <a:ea typeface="Be Vietnam"/>
                <a:cs typeface="Be Vietnam"/>
                <a:sym typeface="Be Vietnam"/>
              </a:defRPr>
            </a:lvl1pPr>
            <a:lvl2pPr marL="914400" marR="0" lvl="1"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Be Vietnam"/>
                <a:ea typeface="Be Vietnam"/>
                <a:cs typeface="Be Vietnam"/>
                <a:sym typeface="Be Vietnam"/>
              </a:defRPr>
            </a:lvl2pPr>
            <a:lvl3pPr marL="1371600" marR="0" lvl="2"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Be Vietnam"/>
                <a:ea typeface="Be Vietnam"/>
                <a:cs typeface="Be Vietnam"/>
                <a:sym typeface="Be Vietnam"/>
              </a:defRPr>
            </a:lvl3pPr>
            <a:lvl4pPr marL="1828800" marR="0" lvl="3"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Be Vietnam"/>
                <a:ea typeface="Be Vietnam"/>
                <a:cs typeface="Be Vietnam"/>
                <a:sym typeface="Be Vietnam"/>
              </a:defRPr>
            </a:lvl4pPr>
            <a:lvl5pPr marL="2286000" marR="0" lvl="4"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Be Vietnam"/>
                <a:ea typeface="Be Vietnam"/>
                <a:cs typeface="Be Vietnam"/>
                <a:sym typeface="Be Vietnam"/>
              </a:defRPr>
            </a:lvl5pPr>
            <a:lvl6pPr marL="2743200" marR="0" lvl="5"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Be Vietnam"/>
                <a:ea typeface="Be Vietnam"/>
                <a:cs typeface="Be Vietnam"/>
                <a:sym typeface="Be Vietnam"/>
              </a:defRPr>
            </a:lvl6pPr>
            <a:lvl7pPr marL="3200400" marR="0" lvl="6"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Be Vietnam"/>
                <a:ea typeface="Be Vietnam"/>
                <a:cs typeface="Be Vietnam"/>
                <a:sym typeface="Be Vietnam"/>
              </a:defRPr>
            </a:lvl7pPr>
            <a:lvl8pPr marL="3657600" marR="0" lvl="7"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Be Vietnam"/>
                <a:ea typeface="Be Vietnam"/>
                <a:cs typeface="Be Vietnam"/>
                <a:sym typeface="Be Vietnam"/>
              </a:defRPr>
            </a:lvl8pPr>
            <a:lvl9pPr marL="4114800" marR="0" lvl="8"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Be Vietnam"/>
                <a:ea typeface="Be Vietnam"/>
                <a:cs typeface="Be Vietnam"/>
                <a:sym typeface="Be Vietnam"/>
              </a:defRPr>
            </a:lvl9pPr>
          </a:lstStyle>
          <a:p>
            <a:pPr marL="152400" indent="0">
              <a:buNone/>
            </a:pPr>
            <a:r>
              <a:rPr lang="en-US" sz="1400" dirty="0">
                <a:latin typeface="+mj-lt"/>
              </a:rPr>
              <a:t>   </a:t>
            </a:r>
            <a:r>
              <a:rPr lang="en-US" sz="1400" dirty="0" err="1">
                <a:latin typeface="+mj-lt"/>
              </a:rPr>
              <a:t>Qusai</a:t>
            </a:r>
            <a:r>
              <a:rPr lang="en-US" sz="1400" dirty="0">
                <a:latin typeface="+mj-lt"/>
              </a:rPr>
              <a:t> Jaber</a:t>
            </a:r>
          </a:p>
        </p:txBody>
      </p:sp>
      <p:sp>
        <p:nvSpPr>
          <p:cNvPr id="54" name="Text Placeholder 12">
            <a:extLst>
              <a:ext uri="{FF2B5EF4-FFF2-40B4-BE49-F238E27FC236}">
                <a16:creationId xmlns:a16="http://schemas.microsoft.com/office/drawing/2014/main" id="{91536BDB-E5AB-4A5F-4E8F-7743CF084E92}"/>
              </a:ext>
            </a:extLst>
          </p:cNvPr>
          <p:cNvSpPr txBox="1">
            <a:spLocks/>
          </p:cNvSpPr>
          <p:nvPr/>
        </p:nvSpPr>
        <p:spPr>
          <a:xfrm>
            <a:off x="3337405" y="3617021"/>
            <a:ext cx="1880052" cy="64028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Technical   architect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10">
          <a:extLst>
            <a:ext uri="{FF2B5EF4-FFF2-40B4-BE49-F238E27FC236}">
              <a16:creationId xmlns:a16="http://schemas.microsoft.com/office/drawing/2014/main" id="{AB380D4A-48C9-B505-55D0-35416CDDD62D}"/>
            </a:ext>
          </a:extLst>
        </p:cNvPr>
        <p:cNvGrpSpPr/>
        <p:nvPr/>
      </p:nvGrpSpPr>
      <p:grpSpPr>
        <a:xfrm>
          <a:off x="0" y="0"/>
          <a:ext cx="0" cy="0"/>
          <a:chOff x="0" y="0"/>
          <a:chExt cx="0" cy="0"/>
        </a:xfrm>
      </p:grpSpPr>
      <p:sp>
        <p:nvSpPr>
          <p:cNvPr id="5" name="مربع نص 4">
            <a:extLst>
              <a:ext uri="{FF2B5EF4-FFF2-40B4-BE49-F238E27FC236}">
                <a16:creationId xmlns:a16="http://schemas.microsoft.com/office/drawing/2014/main" id="{F96178C3-6588-1946-464E-BA88913B167B}"/>
              </a:ext>
            </a:extLst>
          </p:cNvPr>
          <p:cNvSpPr txBox="1"/>
          <p:nvPr/>
        </p:nvSpPr>
        <p:spPr>
          <a:xfrm>
            <a:off x="434621" y="2298851"/>
            <a:ext cx="1913467" cy="707886"/>
          </a:xfrm>
          <a:prstGeom prst="rect">
            <a:avLst/>
          </a:prstGeom>
          <a:noFill/>
        </p:spPr>
        <p:txBody>
          <a:bodyPr wrap="square">
            <a:spAutoFit/>
          </a:bodyPr>
          <a:lstStyle/>
          <a:p>
            <a:pPr algn="ctr"/>
            <a:r>
              <a:rPr lang="en-US" sz="2000" b="1" dirty="0">
                <a:solidFill>
                  <a:schemeClr val="accent1">
                    <a:lumMod val="50000"/>
                  </a:schemeClr>
                </a:solidFill>
              </a:rPr>
              <a:t>Component</a:t>
            </a:r>
          </a:p>
          <a:p>
            <a:pPr algn="ctr"/>
            <a:r>
              <a:rPr lang="en-US" sz="2000" b="1" dirty="0">
                <a:solidFill>
                  <a:schemeClr val="accent1">
                    <a:lumMod val="50000"/>
                  </a:schemeClr>
                </a:solidFill>
              </a:rPr>
              <a:t> diagram</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412" y="55659"/>
            <a:ext cx="4053686" cy="4959633"/>
          </a:xfrm>
          <a:prstGeom prst="rect">
            <a:avLst/>
          </a:prstGeom>
        </p:spPr>
      </p:pic>
    </p:spTree>
    <p:extLst>
      <p:ext uri="{BB962C8B-B14F-4D97-AF65-F5344CB8AC3E}">
        <p14:creationId xmlns:p14="http://schemas.microsoft.com/office/powerpoint/2010/main" val="1946373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10">
          <a:extLst>
            <a:ext uri="{FF2B5EF4-FFF2-40B4-BE49-F238E27FC236}">
              <a16:creationId xmlns:a16="http://schemas.microsoft.com/office/drawing/2014/main" id="{E5DEBD0C-14FC-E7E1-C38E-56C955C46E81}"/>
            </a:ext>
          </a:extLst>
        </p:cNvPr>
        <p:cNvGrpSpPr/>
        <p:nvPr/>
      </p:nvGrpSpPr>
      <p:grpSpPr>
        <a:xfrm>
          <a:off x="0" y="0"/>
          <a:ext cx="0" cy="0"/>
          <a:chOff x="0" y="0"/>
          <a:chExt cx="0" cy="0"/>
        </a:xfrm>
      </p:grpSpPr>
      <p:sp>
        <p:nvSpPr>
          <p:cNvPr id="6" name="مربع نص 5">
            <a:extLst>
              <a:ext uri="{FF2B5EF4-FFF2-40B4-BE49-F238E27FC236}">
                <a16:creationId xmlns:a16="http://schemas.microsoft.com/office/drawing/2014/main" id="{7965CE53-8B52-4DBF-584F-BC60107825C9}"/>
              </a:ext>
            </a:extLst>
          </p:cNvPr>
          <p:cNvSpPr txBox="1"/>
          <p:nvPr/>
        </p:nvSpPr>
        <p:spPr>
          <a:xfrm>
            <a:off x="231422" y="2417861"/>
            <a:ext cx="2252134" cy="646331"/>
          </a:xfrm>
          <a:prstGeom prst="rect">
            <a:avLst/>
          </a:prstGeom>
          <a:noFill/>
        </p:spPr>
        <p:txBody>
          <a:bodyPr wrap="square">
            <a:spAutoFit/>
          </a:bodyPr>
          <a:lstStyle/>
          <a:p>
            <a:r>
              <a:rPr lang="en-US" sz="1800" b="1" dirty="0">
                <a:solidFill>
                  <a:schemeClr val="accent1">
                    <a:lumMod val="50000"/>
                  </a:schemeClr>
                </a:solidFill>
              </a:rPr>
              <a:t>Architecture diagram</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664" y="1"/>
            <a:ext cx="6096000" cy="5072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4937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10">
          <a:extLst>
            <a:ext uri="{FF2B5EF4-FFF2-40B4-BE49-F238E27FC236}">
              <a16:creationId xmlns:a16="http://schemas.microsoft.com/office/drawing/2014/main" id="{398DE08F-1D61-0829-C4C0-276899115EDC}"/>
            </a:ext>
          </a:extLst>
        </p:cNvPr>
        <p:cNvGrpSpPr/>
        <p:nvPr/>
      </p:nvGrpSpPr>
      <p:grpSpPr>
        <a:xfrm>
          <a:off x="0" y="0"/>
          <a:ext cx="0" cy="0"/>
          <a:chOff x="0" y="0"/>
          <a:chExt cx="0" cy="0"/>
        </a:xfrm>
      </p:grpSpPr>
      <p:sp>
        <p:nvSpPr>
          <p:cNvPr id="6" name="مربع نص 5">
            <a:extLst>
              <a:ext uri="{FF2B5EF4-FFF2-40B4-BE49-F238E27FC236}">
                <a16:creationId xmlns:a16="http://schemas.microsoft.com/office/drawing/2014/main" id="{6F6423DC-D56D-4DE3-72C2-EB5A902305D2}"/>
              </a:ext>
            </a:extLst>
          </p:cNvPr>
          <p:cNvSpPr txBox="1"/>
          <p:nvPr/>
        </p:nvSpPr>
        <p:spPr>
          <a:xfrm>
            <a:off x="231422" y="2417861"/>
            <a:ext cx="2252134" cy="646331"/>
          </a:xfrm>
          <a:prstGeom prst="rect">
            <a:avLst/>
          </a:prstGeom>
          <a:noFill/>
        </p:spPr>
        <p:txBody>
          <a:bodyPr wrap="square">
            <a:spAutoFit/>
          </a:bodyPr>
          <a:lstStyle/>
          <a:p>
            <a:r>
              <a:rPr lang="en-US" sz="1800" b="1" dirty="0">
                <a:solidFill>
                  <a:schemeClr val="accent1">
                    <a:lumMod val="50000"/>
                  </a:schemeClr>
                </a:solidFill>
              </a:rPr>
              <a:t>Architecture diagram</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6316" y="250256"/>
            <a:ext cx="6500499" cy="4610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5763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C451091E-48C1-97D8-3536-F9325482C9B3}"/>
            </a:ext>
          </a:extLst>
        </p:cNvPr>
        <p:cNvGrpSpPr/>
        <p:nvPr/>
      </p:nvGrpSpPr>
      <p:grpSpPr>
        <a:xfrm>
          <a:off x="0" y="0"/>
          <a:ext cx="0" cy="0"/>
          <a:chOff x="0" y="0"/>
          <a:chExt cx="0" cy="0"/>
        </a:xfrm>
      </p:grpSpPr>
      <p:sp>
        <p:nvSpPr>
          <p:cNvPr id="345" name="Google Shape;345;p40">
            <a:extLst>
              <a:ext uri="{FF2B5EF4-FFF2-40B4-BE49-F238E27FC236}">
                <a16:creationId xmlns:a16="http://schemas.microsoft.com/office/drawing/2014/main" id="{E90F37DE-F04E-4347-1A84-0F67343DDD73}"/>
              </a:ext>
            </a:extLst>
          </p:cNvPr>
          <p:cNvSpPr/>
          <p:nvPr/>
        </p:nvSpPr>
        <p:spPr>
          <a:xfrm>
            <a:off x="5540438" y="2277291"/>
            <a:ext cx="589500" cy="588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0">
            <a:extLst>
              <a:ext uri="{FF2B5EF4-FFF2-40B4-BE49-F238E27FC236}">
                <a16:creationId xmlns:a16="http://schemas.microsoft.com/office/drawing/2014/main" id="{B1F54A81-1000-8EF1-52F6-604BB8E8E493}"/>
              </a:ext>
            </a:extLst>
          </p:cNvPr>
          <p:cNvSpPr/>
          <p:nvPr/>
        </p:nvSpPr>
        <p:spPr>
          <a:xfrm>
            <a:off x="8760000" y="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42;p40">
            <a:extLst>
              <a:ext uri="{FF2B5EF4-FFF2-40B4-BE49-F238E27FC236}">
                <a16:creationId xmlns:a16="http://schemas.microsoft.com/office/drawing/2014/main" id="{101E63A0-C0F0-0CB6-FFE6-B07F804FFEBB}"/>
              </a:ext>
            </a:extLst>
          </p:cNvPr>
          <p:cNvSpPr txBox="1">
            <a:spLocks noGrp="1"/>
          </p:cNvSpPr>
          <p:nvPr>
            <p:ph type="subTitle" idx="1"/>
          </p:nvPr>
        </p:nvSpPr>
        <p:spPr>
          <a:xfrm>
            <a:off x="180622" y="387599"/>
            <a:ext cx="8579378" cy="42634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ar-SA" dirty="0">
              <a:latin typeface="Bahnschrift Light" panose="020B0502040204020203" pitchFamily="34" charset="0"/>
            </a:endParaRPr>
          </a:p>
          <a:p>
            <a:pPr marL="0" lvl="0" indent="0" algn="ctr" rtl="0">
              <a:spcBef>
                <a:spcPts val="0"/>
              </a:spcBef>
              <a:spcAft>
                <a:spcPts val="0"/>
              </a:spcAft>
              <a:buNone/>
            </a:pPr>
            <a:endParaRPr lang="ar-SA" dirty="0">
              <a:latin typeface="Bahnschrift Light" panose="020B0502040204020203" pitchFamily="34" charset="0"/>
            </a:endParaRPr>
          </a:p>
          <a:p>
            <a:pPr marL="0" lvl="0" indent="0" algn="ctr" rtl="0">
              <a:spcBef>
                <a:spcPts val="0"/>
              </a:spcBef>
              <a:spcAft>
                <a:spcPts val="0"/>
              </a:spcAft>
              <a:buNone/>
            </a:pPr>
            <a:endParaRPr lang="ar-SA" dirty="0">
              <a:latin typeface="Bahnschrift Light" panose="020B0502040204020203" pitchFamily="34" charset="0"/>
            </a:endParaRPr>
          </a:p>
          <a:p>
            <a:pPr marL="0" lvl="0" indent="0" algn="ctr" rtl="0">
              <a:spcBef>
                <a:spcPts val="0"/>
              </a:spcBef>
              <a:spcAft>
                <a:spcPts val="0"/>
              </a:spcAft>
              <a:buNone/>
            </a:pPr>
            <a:endParaRPr lang="ar-SA" dirty="0">
              <a:latin typeface="Bahnschrift Light" panose="020B0502040204020203" pitchFamily="34" charset="0"/>
            </a:endParaRPr>
          </a:p>
          <a:p>
            <a:pPr marL="0" lvl="0" indent="0" algn="ctr" rtl="0">
              <a:spcBef>
                <a:spcPts val="0"/>
              </a:spcBef>
              <a:spcAft>
                <a:spcPts val="0"/>
              </a:spcAft>
              <a:buNone/>
            </a:pPr>
            <a:endParaRPr lang="ar-SA" dirty="0">
              <a:latin typeface="Bahnschrift Light" panose="020B0502040204020203" pitchFamily="34" charset="0"/>
            </a:endParaRPr>
          </a:p>
          <a:p>
            <a:pPr marL="0" lvl="0" indent="0" algn="ctr" rtl="0">
              <a:spcBef>
                <a:spcPts val="0"/>
              </a:spcBef>
              <a:spcAft>
                <a:spcPts val="0"/>
              </a:spcAft>
              <a:buNone/>
            </a:pPr>
            <a:r>
              <a:rPr lang="en-US" sz="4400" b="1"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Thanks for watching</a:t>
            </a:r>
          </a:p>
          <a:p>
            <a:pPr marL="0" lvl="0" indent="0" algn="ctr" rtl="0">
              <a:spcBef>
                <a:spcPts val="0"/>
              </a:spcBef>
              <a:spcAft>
                <a:spcPts val="0"/>
              </a:spcAft>
              <a:buNone/>
            </a:pPr>
            <a:r>
              <a:rPr lang="en-US" sz="4400" b="1"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Hope you liked it !</a:t>
            </a:r>
            <a:endParaRPr lang="ar-SA" sz="4400" b="1"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475724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BE2F775E-E1C0-5B5C-BC22-6717D88C20AA}"/>
            </a:ext>
          </a:extLst>
        </p:cNvPr>
        <p:cNvGrpSpPr/>
        <p:nvPr/>
      </p:nvGrpSpPr>
      <p:grpSpPr>
        <a:xfrm>
          <a:off x="0" y="0"/>
          <a:ext cx="0" cy="0"/>
          <a:chOff x="0" y="0"/>
          <a:chExt cx="0" cy="0"/>
        </a:xfrm>
      </p:grpSpPr>
      <p:sp>
        <p:nvSpPr>
          <p:cNvPr id="340" name="Google Shape;340;p40">
            <a:extLst>
              <a:ext uri="{FF2B5EF4-FFF2-40B4-BE49-F238E27FC236}">
                <a16:creationId xmlns:a16="http://schemas.microsoft.com/office/drawing/2014/main" id="{82B13E8D-D0E6-91BB-DAE8-C3D26F930435}"/>
              </a:ext>
            </a:extLst>
          </p:cNvPr>
          <p:cNvSpPr/>
          <p:nvPr/>
        </p:nvSpPr>
        <p:spPr>
          <a:xfrm>
            <a:off x="615173" y="365432"/>
            <a:ext cx="7529833" cy="16441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a:extLst>
              <a:ext uri="{FF2B5EF4-FFF2-40B4-BE49-F238E27FC236}">
                <a16:creationId xmlns:a16="http://schemas.microsoft.com/office/drawing/2014/main" id="{704CF491-B9FB-62A3-96ED-39C026F2D954}"/>
              </a:ext>
            </a:extLst>
          </p:cNvPr>
          <p:cNvSpPr/>
          <p:nvPr/>
        </p:nvSpPr>
        <p:spPr>
          <a:xfrm>
            <a:off x="5540438" y="2277291"/>
            <a:ext cx="589500" cy="588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0">
            <a:extLst>
              <a:ext uri="{FF2B5EF4-FFF2-40B4-BE49-F238E27FC236}">
                <a16:creationId xmlns:a16="http://schemas.microsoft.com/office/drawing/2014/main" id="{D34E1EEC-433C-6E18-D43A-CC7E36C328F7}"/>
              </a:ext>
            </a:extLst>
          </p:cNvPr>
          <p:cNvSpPr/>
          <p:nvPr/>
        </p:nvSpPr>
        <p:spPr>
          <a:xfrm>
            <a:off x="8760000" y="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صورة 5" descr="صورة تحتوي على طعام, الحلوى, الحلويات, وجبة خفيفة&#10;&#10;تم إنشاء الوصف تلقائياً">
            <a:extLst>
              <a:ext uri="{FF2B5EF4-FFF2-40B4-BE49-F238E27FC236}">
                <a16:creationId xmlns:a16="http://schemas.microsoft.com/office/drawing/2014/main" id="{57C06AF0-A0C3-0F20-7CFF-65DEDD5E4354}"/>
              </a:ext>
            </a:extLst>
          </p:cNvPr>
          <p:cNvPicPr>
            <a:picLocks noChangeAspect="1"/>
          </p:cNvPicPr>
          <p:nvPr/>
        </p:nvPicPr>
        <p:blipFill>
          <a:blip r:embed="rId3"/>
          <a:stretch>
            <a:fillRect/>
          </a:stretch>
        </p:blipFill>
        <p:spPr>
          <a:xfrm>
            <a:off x="3167944" y="519609"/>
            <a:ext cx="3429000" cy="4203381"/>
          </a:xfrm>
          <a:prstGeom prst="rect">
            <a:avLst/>
          </a:prstGeom>
          <a:ln>
            <a:noFill/>
          </a:ln>
          <a:effectLst>
            <a:softEdge rad="112500"/>
          </a:effectLst>
        </p:spPr>
      </p:pic>
      <p:sp>
        <p:nvSpPr>
          <p:cNvPr id="7" name="Google Shape;341;p40">
            <a:extLst>
              <a:ext uri="{FF2B5EF4-FFF2-40B4-BE49-F238E27FC236}">
                <a16:creationId xmlns:a16="http://schemas.microsoft.com/office/drawing/2014/main" id="{6AC30111-1FB4-3962-E40C-A44F6278486E}"/>
              </a:ext>
            </a:extLst>
          </p:cNvPr>
          <p:cNvSpPr txBox="1">
            <a:spLocks noGrp="1"/>
          </p:cNvSpPr>
          <p:nvPr>
            <p:ph type="title"/>
          </p:nvPr>
        </p:nvSpPr>
        <p:spPr>
          <a:xfrm>
            <a:off x="232834" y="2271992"/>
            <a:ext cx="2935110" cy="118839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100" dirty="0">
                <a:solidFill>
                  <a:schemeClr val="dk1"/>
                </a:solidFill>
                <a:latin typeface="Algerian" panose="04020705040A02060702" pitchFamily="82" charset="0"/>
              </a:rPr>
              <a:t>Chapter </a:t>
            </a:r>
            <a:endParaRPr sz="4100" dirty="0">
              <a:solidFill>
                <a:schemeClr val="dk1"/>
              </a:solidFill>
              <a:latin typeface="Algerian" panose="04020705040A02060702" pitchFamily="82" charset="0"/>
            </a:endParaRPr>
          </a:p>
        </p:txBody>
      </p:sp>
      <p:sp>
        <p:nvSpPr>
          <p:cNvPr id="8" name="Google Shape;341;p40">
            <a:extLst>
              <a:ext uri="{FF2B5EF4-FFF2-40B4-BE49-F238E27FC236}">
                <a16:creationId xmlns:a16="http://schemas.microsoft.com/office/drawing/2014/main" id="{0EC71215-F7A8-084E-FADE-61134F2DFB42}"/>
              </a:ext>
            </a:extLst>
          </p:cNvPr>
          <p:cNvSpPr txBox="1">
            <a:spLocks/>
          </p:cNvSpPr>
          <p:nvPr/>
        </p:nvSpPr>
        <p:spPr>
          <a:xfrm>
            <a:off x="7099178" y="2243669"/>
            <a:ext cx="3321643" cy="11883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Playfair Display Black"/>
              <a:buNone/>
              <a:defRPr sz="4200" b="0" i="0" u="none" strike="noStrike" cap="none">
                <a:solidFill>
                  <a:schemeClr val="lt2"/>
                </a:solidFill>
                <a:latin typeface="Playfair Display Black"/>
                <a:ea typeface="Playfair Display Black"/>
                <a:cs typeface="Playfair Display Black"/>
                <a:sym typeface="Playfair Display Black"/>
              </a:defRPr>
            </a:lvl1pPr>
            <a:lvl2pPr marR="0" lvl="1" algn="l"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2pPr>
            <a:lvl3pPr marR="0" lvl="2" algn="l"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3pPr>
            <a:lvl4pPr marR="0" lvl="3" algn="l"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4pPr>
            <a:lvl5pPr marR="0" lvl="4" algn="l"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5pPr>
            <a:lvl6pPr marR="0" lvl="5" algn="l"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6pPr>
            <a:lvl7pPr marR="0" lvl="6" algn="l"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7pPr>
            <a:lvl8pPr marR="0" lvl="7" algn="l"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8pPr>
            <a:lvl9pPr marR="0" lvl="8" algn="l"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9pPr>
          </a:lstStyle>
          <a:p>
            <a:r>
              <a:rPr lang="en-US" sz="4100" dirty="0">
                <a:solidFill>
                  <a:schemeClr val="dk1"/>
                </a:solidFill>
                <a:latin typeface="Algerian" panose="04020705040A02060702" pitchFamily="82" charset="0"/>
                <a:ea typeface="NSimSun" panose="02010609030101010101" pitchFamily="49" charset="-122"/>
              </a:rPr>
              <a:t>Two</a:t>
            </a:r>
            <a:r>
              <a:rPr lang="en-US" sz="4100" dirty="0">
                <a:solidFill>
                  <a:schemeClr val="dk1"/>
                </a:solidFill>
                <a:latin typeface="NSimSun" panose="02010609030101010101" pitchFamily="49" charset="-122"/>
                <a:ea typeface="NSimSun" panose="02010609030101010101" pitchFamily="49" charset="-122"/>
              </a:rPr>
              <a:t> </a:t>
            </a:r>
          </a:p>
        </p:txBody>
      </p:sp>
    </p:spTree>
    <p:extLst>
      <p:ext uri="{BB962C8B-B14F-4D97-AF65-F5344CB8AC3E}">
        <p14:creationId xmlns:p14="http://schemas.microsoft.com/office/powerpoint/2010/main" val="729882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0"/>
          <p:cNvSpPr/>
          <p:nvPr/>
        </p:nvSpPr>
        <p:spPr>
          <a:xfrm>
            <a:off x="307680" y="1525478"/>
            <a:ext cx="5213420" cy="17969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txBox="1">
            <a:spLocks noGrp="1"/>
          </p:cNvSpPr>
          <p:nvPr>
            <p:ph type="title"/>
          </p:nvPr>
        </p:nvSpPr>
        <p:spPr>
          <a:xfrm>
            <a:off x="752600" y="737006"/>
            <a:ext cx="4768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100" dirty="0"/>
              <a:t>Cake Shop</a:t>
            </a:r>
            <a:endParaRPr sz="4100" dirty="0">
              <a:solidFill>
                <a:schemeClr val="dk1"/>
              </a:solidFill>
            </a:endParaRPr>
          </a:p>
        </p:txBody>
      </p:sp>
      <p:sp>
        <p:nvSpPr>
          <p:cNvPr id="342" name="Google Shape;342;p40"/>
          <p:cNvSpPr txBox="1">
            <a:spLocks noGrp="1"/>
          </p:cNvSpPr>
          <p:nvPr>
            <p:ph type="subTitle" idx="1"/>
          </p:nvPr>
        </p:nvSpPr>
        <p:spPr>
          <a:xfrm>
            <a:off x="180622" y="1920950"/>
            <a:ext cx="5109878" cy="2730072"/>
          </a:xfrm>
          <a:prstGeom prst="rect">
            <a:avLst/>
          </a:prstGeom>
        </p:spPr>
        <p:txBody>
          <a:bodyPr spcFirstLastPara="1" wrap="square" lIns="91425" tIns="91425" rIns="91425" bIns="91425" anchor="t" anchorCtr="0">
            <a:noAutofit/>
          </a:bodyPr>
          <a:lstStyle/>
          <a:p>
            <a:r>
              <a:rPr lang="en-US" dirty="0"/>
              <a:t>User-friendly website with a diverse cake catalog.</a:t>
            </a:r>
          </a:p>
          <a:p>
            <a:r>
              <a:rPr lang="en-US" dirty="0"/>
              <a:t>Easy selection and customization of cakes; optional account creation.</a:t>
            </a:r>
          </a:p>
          <a:p>
            <a:r>
              <a:rPr lang="en-US" dirty="0"/>
              <a:t>Secure online payment and confirmation email upon payment.</a:t>
            </a:r>
          </a:p>
          <a:p>
            <a:r>
              <a:rPr lang="en-US" dirty="0"/>
              <a:t>Collaboration with local bakers for fresh cake delivery.</a:t>
            </a:r>
          </a:p>
          <a:p>
            <a:r>
              <a:rPr lang="en-US" dirty="0"/>
              <a:t>Encourages customer feedback; support available via email or phone.</a:t>
            </a:r>
          </a:p>
          <a:p>
            <a:r>
              <a:rPr lang="en-US" dirty="0"/>
              <a:t>Focus on customer satisfaction: tasty cakes, on-time delivery, and an enjoyable shopping experience</a:t>
            </a:r>
          </a:p>
        </p:txBody>
      </p:sp>
      <p:sp>
        <p:nvSpPr>
          <p:cNvPr id="345" name="Google Shape;345;p40"/>
          <p:cNvSpPr/>
          <p:nvPr/>
        </p:nvSpPr>
        <p:spPr>
          <a:xfrm>
            <a:off x="5540438" y="2277291"/>
            <a:ext cx="589500" cy="588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40"/>
          <p:cNvGrpSpPr/>
          <p:nvPr/>
        </p:nvGrpSpPr>
        <p:grpSpPr>
          <a:xfrm>
            <a:off x="5540438" y="2412139"/>
            <a:ext cx="479412" cy="465427"/>
            <a:chOff x="5542213" y="2121900"/>
            <a:chExt cx="369375" cy="358600"/>
          </a:xfrm>
        </p:grpSpPr>
        <p:sp>
          <p:nvSpPr>
            <p:cNvPr id="347" name="Google Shape;347;p40"/>
            <p:cNvSpPr/>
            <p:nvPr/>
          </p:nvSpPr>
          <p:spPr>
            <a:xfrm>
              <a:off x="5662788" y="2215700"/>
              <a:ext cx="38325" cy="35400"/>
            </a:xfrm>
            <a:custGeom>
              <a:avLst/>
              <a:gdLst/>
              <a:ahLst/>
              <a:cxnLst/>
              <a:rect l="l" t="t" r="r" b="b"/>
              <a:pathLst>
                <a:path w="1533" h="1416" extrusionOk="0">
                  <a:moveTo>
                    <a:pt x="762" y="417"/>
                  </a:moveTo>
                  <a:cubicBezTo>
                    <a:pt x="940" y="417"/>
                    <a:pt x="1080" y="587"/>
                    <a:pt x="1045" y="763"/>
                  </a:cubicBezTo>
                  <a:cubicBezTo>
                    <a:pt x="1019" y="894"/>
                    <a:pt x="900" y="992"/>
                    <a:pt x="759" y="992"/>
                  </a:cubicBezTo>
                  <a:cubicBezTo>
                    <a:pt x="742" y="992"/>
                    <a:pt x="724" y="991"/>
                    <a:pt x="706" y="988"/>
                  </a:cubicBezTo>
                  <a:cubicBezTo>
                    <a:pt x="566" y="959"/>
                    <a:pt x="452" y="805"/>
                    <a:pt x="481" y="649"/>
                  </a:cubicBezTo>
                  <a:cubicBezTo>
                    <a:pt x="508" y="516"/>
                    <a:pt x="628" y="417"/>
                    <a:pt x="762" y="417"/>
                  </a:cubicBezTo>
                  <a:close/>
                  <a:moveTo>
                    <a:pt x="759" y="1"/>
                  </a:moveTo>
                  <a:cubicBezTo>
                    <a:pt x="430" y="1"/>
                    <a:pt x="134" y="237"/>
                    <a:pt x="72" y="571"/>
                  </a:cubicBezTo>
                  <a:cubicBezTo>
                    <a:pt x="1" y="945"/>
                    <a:pt x="254" y="1326"/>
                    <a:pt x="628" y="1404"/>
                  </a:cubicBezTo>
                  <a:cubicBezTo>
                    <a:pt x="671" y="1412"/>
                    <a:pt x="713" y="1416"/>
                    <a:pt x="754" y="1416"/>
                  </a:cubicBezTo>
                  <a:cubicBezTo>
                    <a:pt x="1088" y="1416"/>
                    <a:pt x="1392" y="1172"/>
                    <a:pt x="1461" y="841"/>
                  </a:cubicBezTo>
                  <a:cubicBezTo>
                    <a:pt x="1532" y="460"/>
                    <a:pt x="1285" y="86"/>
                    <a:pt x="898" y="15"/>
                  </a:cubicBezTo>
                  <a:cubicBezTo>
                    <a:pt x="851" y="5"/>
                    <a:pt x="805" y="1"/>
                    <a:pt x="7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5718338" y="2178225"/>
              <a:ext cx="38275" cy="35325"/>
            </a:xfrm>
            <a:custGeom>
              <a:avLst/>
              <a:gdLst/>
              <a:ahLst/>
              <a:cxnLst/>
              <a:rect l="l" t="t" r="r" b="b"/>
              <a:pathLst>
                <a:path w="1531" h="1413" extrusionOk="0">
                  <a:moveTo>
                    <a:pt x="769" y="416"/>
                  </a:moveTo>
                  <a:cubicBezTo>
                    <a:pt x="785" y="416"/>
                    <a:pt x="802" y="418"/>
                    <a:pt x="818" y="420"/>
                  </a:cubicBezTo>
                  <a:cubicBezTo>
                    <a:pt x="967" y="456"/>
                    <a:pt x="1079" y="605"/>
                    <a:pt x="1045" y="759"/>
                  </a:cubicBezTo>
                  <a:cubicBezTo>
                    <a:pt x="1019" y="890"/>
                    <a:pt x="902" y="992"/>
                    <a:pt x="769" y="992"/>
                  </a:cubicBezTo>
                  <a:cubicBezTo>
                    <a:pt x="751" y="992"/>
                    <a:pt x="732" y="990"/>
                    <a:pt x="713" y="986"/>
                  </a:cubicBezTo>
                  <a:cubicBezTo>
                    <a:pt x="564" y="957"/>
                    <a:pt x="452" y="808"/>
                    <a:pt x="486" y="654"/>
                  </a:cubicBezTo>
                  <a:cubicBezTo>
                    <a:pt x="512" y="515"/>
                    <a:pt x="634" y="416"/>
                    <a:pt x="769" y="416"/>
                  </a:cubicBezTo>
                  <a:close/>
                  <a:moveTo>
                    <a:pt x="776" y="1"/>
                  </a:moveTo>
                  <a:cubicBezTo>
                    <a:pt x="446" y="1"/>
                    <a:pt x="139" y="238"/>
                    <a:pt x="72" y="569"/>
                  </a:cubicBezTo>
                  <a:cubicBezTo>
                    <a:pt x="1" y="943"/>
                    <a:pt x="254" y="1324"/>
                    <a:pt x="628" y="1400"/>
                  </a:cubicBezTo>
                  <a:cubicBezTo>
                    <a:pt x="671" y="1408"/>
                    <a:pt x="713" y="1412"/>
                    <a:pt x="756" y="1412"/>
                  </a:cubicBezTo>
                  <a:cubicBezTo>
                    <a:pt x="1086" y="1412"/>
                    <a:pt x="1398" y="1175"/>
                    <a:pt x="1459" y="844"/>
                  </a:cubicBezTo>
                  <a:cubicBezTo>
                    <a:pt x="1530" y="463"/>
                    <a:pt x="1277" y="82"/>
                    <a:pt x="903" y="13"/>
                  </a:cubicBezTo>
                  <a:cubicBezTo>
                    <a:pt x="860" y="5"/>
                    <a:pt x="818"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0"/>
            <p:cNvSpPr/>
            <p:nvPr/>
          </p:nvSpPr>
          <p:spPr>
            <a:xfrm>
              <a:off x="5593863" y="2183075"/>
              <a:ext cx="38500" cy="35425"/>
            </a:xfrm>
            <a:custGeom>
              <a:avLst/>
              <a:gdLst/>
              <a:ahLst/>
              <a:cxnLst/>
              <a:rect l="l" t="t" r="r" b="b"/>
              <a:pathLst>
                <a:path w="1540" h="1417" extrusionOk="0">
                  <a:moveTo>
                    <a:pt x="769" y="424"/>
                  </a:moveTo>
                  <a:cubicBezTo>
                    <a:pt x="947" y="424"/>
                    <a:pt x="1087" y="587"/>
                    <a:pt x="1052" y="763"/>
                  </a:cubicBezTo>
                  <a:cubicBezTo>
                    <a:pt x="1027" y="892"/>
                    <a:pt x="906" y="995"/>
                    <a:pt x="772" y="995"/>
                  </a:cubicBezTo>
                  <a:cubicBezTo>
                    <a:pt x="752" y="995"/>
                    <a:pt x="733" y="992"/>
                    <a:pt x="713" y="988"/>
                  </a:cubicBezTo>
                  <a:cubicBezTo>
                    <a:pt x="566" y="961"/>
                    <a:pt x="460" y="812"/>
                    <a:pt x="488" y="656"/>
                  </a:cubicBezTo>
                  <a:cubicBezTo>
                    <a:pt x="515" y="516"/>
                    <a:pt x="636" y="424"/>
                    <a:pt x="769" y="424"/>
                  </a:cubicBezTo>
                  <a:close/>
                  <a:moveTo>
                    <a:pt x="766" y="1"/>
                  </a:moveTo>
                  <a:cubicBezTo>
                    <a:pt x="437" y="1"/>
                    <a:pt x="141" y="237"/>
                    <a:pt x="79" y="572"/>
                  </a:cubicBezTo>
                  <a:cubicBezTo>
                    <a:pt x="1" y="946"/>
                    <a:pt x="262" y="1326"/>
                    <a:pt x="636" y="1404"/>
                  </a:cubicBezTo>
                  <a:cubicBezTo>
                    <a:pt x="678" y="1412"/>
                    <a:pt x="720" y="1416"/>
                    <a:pt x="763" y="1416"/>
                  </a:cubicBezTo>
                  <a:cubicBezTo>
                    <a:pt x="1092" y="1416"/>
                    <a:pt x="1398" y="1179"/>
                    <a:pt x="1461" y="848"/>
                  </a:cubicBezTo>
                  <a:cubicBezTo>
                    <a:pt x="1539" y="460"/>
                    <a:pt x="1285" y="93"/>
                    <a:pt x="905" y="15"/>
                  </a:cubicBezTo>
                  <a:cubicBezTo>
                    <a:pt x="858" y="5"/>
                    <a:pt x="812" y="1"/>
                    <a:pt x="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0"/>
            <p:cNvSpPr/>
            <p:nvPr/>
          </p:nvSpPr>
          <p:spPr>
            <a:xfrm>
              <a:off x="5594938" y="2270875"/>
              <a:ext cx="37925" cy="35400"/>
            </a:xfrm>
            <a:custGeom>
              <a:avLst/>
              <a:gdLst/>
              <a:ahLst/>
              <a:cxnLst/>
              <a:rect l="l" t="t" r="r" b="b"/>
              <a:pathLst>
                <a:path w="1517" h="1416" extrusionOk="0">
                  <a:moveTo>
                    <a:pt x="732" y="419"/>
                  </a:moveTo>
                  <a:cubicBezTo>
                    <a:pt x="749" y="419"/>
                    <a:pt x="767" y="421"/>
                    <a:pt x="784" y="424"/>
                  </a:cubicBezTo>
                  <a:cubicBezTo>
                    <a:pt x="938" y="460"/>
                    <a:pt x="1038" y="607"/>
                    <a:pt x="1009" y="762"/>
                  </a:cubicBezTo>
                  <a:cubicBezTo>
                    <a:pt x="972" y="891"/>
                    <a:pt x="870" y="994"/>
                    <a:pt x="732" y="994"/>
                  </a:cubicBezTo>
                  <a:cubicBezTo>
                    <a:pt x="712" y="994"/>
                    <a:pt x="692" y="992"/>
                    <a:pt x="670" y="988"/>
                  </a:cubicBezTo>
                  <a:cubicBezTo>
                    <a:pt x="523" y="960"/>
                    <a:pt x="417" y="812"/>
                    <a:pt x="445" y="649"/>
                  </a:cubicBezTo>
                  <a:cubicBezTo>
                    <a:pt x="469" y="518"/>
                    <a:pt x="595" y="419"/>
                    <a:pt x="732" y="419"/>
                  </a:cubicBezTo>
                  <a:close/>
                  <a:moveTo>
                    <a:pt x="723" y="0"/>
                  </a:moveTo>
                  <a:cubicBezTo>
                    <a:pt x="394" y="0"/>
                    <a:pt x="98" y="237"/>
                    <a:pt x="36" y="571"/>
                  </a:cubicBezTo>
                  <a:cubicBezTo>
                    <a:pt x="0" y="756"/>
                    <a:pt x="36" y="945"/>
                    <a:pt x="142" y="1101"/>
                  </a:cubicBezTo>
                  <a:cubicBezTo>
                    <a:pt x="247" y="1257"/>
                    <a:pt x="410" y="1368"/>
                    <a:pt x="593" y="1404"/>
                  </a:cubicBezTo>
                  <a:cubicBezTo>
                    <a:pt x="633" y="1412"/>
                    <a:pt x="676" y="1416"/>
                    <a:pt x="718" y="1416"/>
                  </a:cubicBezTo>
                  <a:cubicBezTo>
                    <a:pt x="1014" y="1416"/>
                    <a:pt x="1331" y="1222"/>
                    <a:pt x="1418" y="840"/>
                  </a:cubicBezTo>
                  <a:cubicBezTo>
                    <a:pt x="1516" y="438"/>
                    <a:pt x="1242" y="86"/>
                    <a:pt x="862" y="14"/>
                  </a:cubicBezTo>
                  <a:cubicBezTo>
                    <a:pt x="815" y="5"/>
                    <a:pt x="769" y="0"/>
                    <a:pt x="7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0"/>
            <p:cNvSpPr/>
            <p:nvPr/>
          </p:nvSpPr>
          <p:spPr>
            <a:xfrm>
              <a:off x="5542213" y="2121900"/>
              <a:ext cx="369375" cy="358600"/>
            </a:xfrm>
            <a:custGeom>
              <a:avLst/>
              <a:gdLst/>
              <a:ahLst/>
              <a:cxnLst/>
              <a:rect l="l" t="t" r="r" b="b"/>
              <a:pathLst>
                <a:path w="14775" h="14344" extrusionOk="0">
                  <a:moveTo>
                    <a:pt x="5372" y="0"/>
                  </a:moveTo>
                  <a:cubicBezTo>
                    <a:pt x="4041" y="0"/>
                    <a:pt x="2758" y="539"/>
                    <a:pt x="1806" y="1524"/>
                  </a:cubicBezTo>
                  <a:cubicBezTo>
                    <a:pt x="1666" y="1677"/>
                    <a:pt x="1813" y="1883"/>
                    <a:pt x="1971" y="1883"/>
                  </a:cubicBezTo>
                  <a:cubicBezTo>
                    <a:pt x="2019" y="1883"/>
                    <a:pt x="2067" y="1865"/>
                    <a:pt x="2109" y="1821"/>
                  </a:cubicBezTo>
                  <a:cubicBezTo>
                    <a:pt x="2976" y="916"/>
                    <a:pt x="4153" y="424"/>
                    <a:pt x="5373" y="424"/>
                  </a:cubicBezTo>
                  <a:cubicBezTo>
                    <a:pt x="5663" y="424"/>
                    <a:pt x="5957" y="452"/>
                    <a:pt x="6249" y="509"/>
                  </a:cubicBezTo>
                  <a:cubicBezTo>
                    <a:pt x="8201" y="890"/>
                    <a:pt x="9662" y="2491"/>
                    <a:pt x="9880" y="4444"/>
                  </a:cubicBezTo>
                  <a:cubicBezTo>
                    <a:pt x="9863" y="4443"/>
                    <a:pt x="9846" y="4443"/>
                    <a:pt x="9829" y="4443"/>
                  </a:cubicBezTo>
                  <a:cubicBezTo>
                    <a:pt x="7115" y="4443"/>
                    <a:pt x="4846" y="6732"/>
                    <a:pt x="4874" y="9449"/>
                  </a:cubicBezTo>
                  <a:cubicBezTo>
                    <a:pt x="4754" y="9436"/>
                    <a:pt x="4634" y="9422"/>
                    <a:pt x="4514" y="9394"/>
                  </a:cubicBezTo>
                  <a:cubicBezTo>
                    <a:pt x="2067" y="8921"/>
                    <a:pt x="459" y="6539"/>
                    <a:pt x="940" y="4085"/>
                  </a:cubicBezTo>
                  <a:cubicBezTo>
                    <a:pt x="1038" y="3555"/>
                    <a:pt x="1236" y="3061"/>
                    <a:pt x="1510" y="2604"/>
                  </a:cubicBezTo>
                  <a:cubicBezTo>
                    <a:pt x="1608" y="2441"/>
                    <a:pt x="1463" y="2285"/>
                    <a:pt x="1318" y="2285"/>
                  </a:cubicBezTo>
                  <a:cubicBezTo>
                    <a:pt x="1256" y="2285"/>
                    <a:pt x="1194" y="2314"/>
                    <a:pt x="1151" y="2384"/>
                  </a:cubicBezTo>
                  <a:cubicBezTo>
                    <a:pt x="847" y="2885"/>
                    <a:pt x="635" y="3428"/>
                    <a:pt x="524" y="4007"/>
                  </a:cubicBezTo>
                  <a:cubicBezTo>
                    <a:pt x="1" y="6686"/>
                    <a:pt x="1757" y="9289"/>
                    <a:pt x="4436" y="9810"/>
                  </a:cubicBezTo>
                  <a:cubicBezTo>
                    <a:pt x="4592" y="9839"/>
                    <a:pt x="4747" y="9859"/>
                    <a:pt x="4901" y="9872"/>
                  </a:cubicBezTo>
                  <a:cubicBezTo>
                    <a:pt x="5142" y="12377"/>
                    <a:pt x="7257" y="14344"/>
                    <a:pt x="9824" y="14344"/>
                  </a:cubicBezTo>
                  <a:cubicBezTo>
                    <a:pt x="10493" y="14344"/>
                    <a:pt x="11143" y="14210"/>
                    <a:pt x="11748" y="13956"/>
                  </a:cubicBezTo>
                  <a:cubicBezTo>
                    <a:pt x="11972" y="13862"/>
                    <a:pt x="11867" y="13550"/>
                    <a:pt x="11670" y="13550"/>
                  </a:cubicBezTo>
                  <a:cubicBezTo>
                    <a:pt x="11644" y="13550"/>
                    <a:pt x="11615" y="13556"/>
                    <a:pt x="11586" y="13568"/>
                  </a:cubicBezTo>
                  <a:cubicBezTo>
                    <a:pt x="11029" y="13800"/>
                    <a:pt x="10437" y="13920"/>
                    <a:pt x="9824" y="13920"/>
                  </a:cubicBezTo>
                  <a:cubicBezTo>
                    <a:pt x="7328" y="13920"/>
                    <a:pt x="5297" y="11890"/>
                    <a:pt x="5297" y="9394"/>
                  </a:cubicBezTo>
                  <a:cubicBezTo>
                    <a:pt x="5297" y="6897"/>
                    <a:pt x="7328" y="4867"/>
                    <a:pt x="9824" y="4867"/>
                  </a:cubicBezTo>
                  <a:cubicBezTo>
                    <a:pt x="10268" y="4867"/>
                    <a:pt x="10698" y="4931"/>
                    <a:pt x="11121" y="5058"/>
                  </a:cubicBezTo>
                  <a:cubicBezTo>
                    <a:pt x="10994" y="5488"/>
                    <a:pt x="11136" y="5967"/>
                    <a:pt x="11466" y="6276"/>
                  </a:cubicBezTo>
                  <a:cubicBezTo>
                    <a:pt x="11347" y="6693"/>
                    <a:pt x="11466" y="7145"/>
                    <a:pt x="11777" y="7461"/>
                  </a:cubicBezTo>
                  <a:cubicBezTo>
                    <a:pt x="12012" y="7692"/>
                    <a:pt x="12319" y="7818"/>
                    <a:pt x="12634" y="7818"/>
                  </a:cubicBezTo>
                  <a:cubicBezTo>
                    <a:pt x="12743" y="7818"/>
                    <a:pt x="12853" y="7803"/>
                    <a:pt x="12962" y="7772"/>
                  </a:cubicBezTo>
                  <a:cubicBezTo>
                    <a:pt x="13194" y="8026"/>
                    <a:pt x="13524" y="8164"/>
                    <a:pt x="13860" y="8164"/>
                  </a:cubicBezTo>
                  <a:cubicBezTo>
                    <a:pt x="13962" y="8164"/>
                    <a:pt x="14066" y="8151"/>
                    <a:pt x="14167" y="8124"/>
                  </a:cubicBezTo>
                  <a:cubicBezTo>
                    <a:pt x="14294" y="8534"/>
                    <a:pt x="14351" y="8964"/>
                    <a:pt x="14351" y="9394"/>
                  </a:cubicBezTo>
                  <a:cubicBezTo>
                    <a:pt x="14351" y="10846"/>
                    <a:pt x="13646" y="12221"/>
                    <a:pt x="12461" y="13074"/>
                  </a:cubicBezTo>
                  <a:cubicBezTo>
                    <a:pt x="12283" y="13201"/>
                    <a:pt x="12415" y="13455"/>
                    <a:pt x="12588" y="13455"/>
                  </a:cubicBezTo>
                  <a:cubicBezTo>
                    <a:pt x="12627" y="13455"/>
                    <a:pt x="12668" y="13442"/>
                    <a:pt x="12708" y="13413"/>
                  </a:cubicBezTo>
                  <a:cubicBezTo>
                    <a:pt x="13998" y="12489"/>
                    <a:pt x="14774" y="10988"/>
                    <a:pt x="14774" y="9394"/>
                  </a:cubicBezTo>
                  <a:cubicBezTo>
                    <a:pt x="14774" y="8844"/>
                    <a:pt x="14681" y="8300"/>
                    <a:pt x="14498" y="7779"/>
                  </a:cubicBezTo>
                  <a:cubicBezTo>
                    <a:pt x="14458" y="7687"/>
                    <a:pt x="14394" y="7639"/>
                    <a:pt x="14310" y="7639"/>
                  </a:cubicBezTo>
                  <a:cubicBezTo>
                    <a:pt x="14279" y="7639"/>
                    <a:pt x="14245" y="7646"/>
                    <a:pt x="14209" y="7659"/>
                  </a:cubicBezTo>
                  <a:cubicBezTo>
                    <a:pt x="14098" y="7715"/>
                    <a:pt x="13978" y="7742"/>
                    <a:pt x="13859" y="7742"/>
                  </a:cubicBezTo>
                  <a:cubicBezTo>
                    <a:pt x="13606" y="7742"/>
                    <a:pt x="13355" y="7621"/>
                    <a:pt x="13200" y="7405"/>
                  </a:cubicBezTo>
                  <a:cubicBezTo>
                    <a:pt x="13162" y="7347"/>
                    <a:pt x="13100" y="7315"/>
                    <a:pt x="13034" y="7315"/>
                  </a:cubicBezTo>
                  <a:cubicBezTo>
                    <a:pt x="13005" y="7315"/>
                    <a:pt x="12975" y="7321"/>
                    <a:pt x="12947" y="7334"/>
                  </a:cubicBezTo>
                  <a:cubicBezTo>
                    <a:pt x="12848" y="7376"/>
                    <a:pt x="12743" y="7397"/>
                    <a:pt x="12639" y="7397"/>
                  </a:cubicBezTo>
                  <a:cubicBezTo>
                    <a:pt x="12432" y="7397"/>
                    <a:pt x="12228" y="7316"/>
                    <a:pt x="12073" y="7165"/>
                  </a:cubicBezTo>
                  <a:cubicBezTo>
                    <a:pt x="11840" y="6933"/>
                    <a:pt x="11777" y="6588"/>
                    <a:pt x="11904" y="6285"/>
                  </a:cubicBezTo>
                  <a:cubicBezTo>
                    <a:pt x="11946" y="6200"/>
                    <a:pt x="11911" y="6094"/>
                    <a:pt x="11833" y="6031"/>
                  </a:cubicBezTo>
                  <a:cubicBezTo>
                    <a:pt x="11517" y="5811"/>
                    <a:pt x="11403" y="5368"/>
                    <a:pt x="11579" y="5022"/>
                  </a:cubicBezTo>
                  <a:cubicBezTo>
                    <a:pt x="11628" y="4889"/>
                    <a:pt x="11593" y="4789"/>
                    <a:pt x="11466" y="4726"/>
                  </a:cubicBezTo>
                  <a:cubicBezTo>
                    <a:pt x="11085" y="4593"/>
                    <a:pt x="10704" y="4508"/>
                    <a:pt x="10310" y="4472"/>
                  </a:cubicBezTo>
                  <a:cubicBezTo>
                    <a:pt x="10099" y="2299"/>
                    <a:pt x="8484" y="516"/>
                    <a:pt x="6326" y="93"/>
                  </a:cubicBezTo>
                  <a:cubicBezTo>
                    <a:pt x="6008" y="31"/>
                    <a:pt x="5689" y="0"/>
                    <a:pt x="5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0"/>
            <p:cNvSpPr/>
            <p:nvPr/>
          </p:nvSpPr>
          <p:spPr>
            <a:xfrm>
              <a:off x="5822513" y="2351450"/>
              <a:ext cx="47600" cy="47600"/>
            </a:xfrm>
            <a:custGeom>
              <a:avLst/>
              <a:gdLst/>
              <a:ahLst/>
              <a:cxnLst/>
              <a:rect l="l" t="t" r="r" b="b"/>
              <a:pathLst>
                <a:path w="1904" h="1904" extrusionOk="0">
                  <a:moveTo>
                    <a:pt x="953" y="423"/>
                  </a:moveTo>
                  <a:cubicBezTo>
                    <a:pt x="1242" y="423"/>
                    <a:pt x="1481" y="663"/>
                    <a:pt x="1481" y="953"/>
                  </a:cubicBezTo>
                  <a:cubicBezTo>
                    <a:pt x="1481" y="1249"/>
                    <a:pt x="1242" y="1488"/>
                    <a:pt x="953" y="1488"/>
                  </a:cubicBezTo>
                  <a:cubicBezTo>
                    <a:pt x="657" y="1488"/>
                    <a:pt x="416" y="1249"/>
                    <a:pt x="416" y="953"/>
                  </a:cubicBezTo>
                  <a:cubicBezTo>
                    <a:pt x="416" y="663"/>
                    <a:pt x="657" y="423"/>
                    <a:pt x="953" y="423"/>
                  </a:cubicBezTo>
                  <a:close/>
                  <a:moveTo>
                    <a:pt x="953" y="0"/>
                  </a:moveTo>
                  <a:cubicBezTo>
                    <a:pt x="423" y="0"/>
                    <a:pt x="0" y="430"/>
                    <a:pt x="0" y="953"/>
                  </a:cubicBezTo>
                  <a:cubicBezTo>
                    <a:pt x="0" y="1481"/>
                    <a:pt x="423" y="1904"/>
                    <a:pt x="953" y="1904"/>
                  </a:cubicBezTo>
                  <a:cubicBezTo>
                    <a:pt x="1474" y="1904"/>
                    <a:pt x="1904" y="1481"/>
                    <a:pt x="1904" y="953"/>
                  </a:cubicBezTo>
                  <a:cubicBezTo>
                    <a:pt x="1904" y="430"/>
                    <a:pt x="1474"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0"/>
            <p:cNvSpPr/>
            <p:nvPr/>
          </p:nvSpPr>
          <p:spPr>
            <a:xfrm>
              <a:off x="5727313" y="2394975"/>
              <a:ext cx="35300" cy="35300"/>
            </a:xfrm>
            <a:custGeom>
              <a:avLst/>
              <a:gdLst/>
              <a:ahLst/>
              <a:cxnLst/>
              <a:rect l="l" t="t" r="r" b="b"/>
              <a:pathLst>
                <a:path w="1412" h="1412" extrusionOk="0">
                  <a:moveTo>
                    <a:pt x="706" y="423"/>
                  </a:moveTo>
                  <a:cubicBezTo>
                    <a:pt x="862" y="423"/>
                    <a:pt x="989" y="550"/>
                    <a:pt x="989" y="706"/>
                  </a:cubicBezTo>
                  <a:cubicBezTo>
                    <a:pt x="989" y="869"/>
                    <a:pt x="862" y="995"/>
                    <a:pt x="706" y="995"/>
                  </a:cubicBezTo>
                  <a:cubicBezTo>
                    <a:pt x="544" y="995"/>
                    <a:pt x="417" y="869"/>
                    <a:pt x="417" y="706"/>
                  </a:cubicBezTo>
                  <a:cubicBezTo>
                    <a:pt x="417" y="550"/>
                    <a:pt x="544" y="423"/>
                    <a:pt x="706" y="423"/>
                  </a:cubicBezTo>
                  <a:close/>
                  <a:moveTo>
                    <a:pt x="706" y="0"/>
                  </a:moveTo>
                  <a:cubicBezTo>
                    <a:pt x="312" y="0"/>
                    <a:pt x="0" y="319"/>
                    <a:pt x="0" y="706"/>
                  </a:cubicBezTo>
                  <a:cubicBezTo>
                    <a:pt x="0" y="1094"/>
                    <a:pt x="312" y="1412"/>
                    <a:pt x="706" y="1412"/>
                  </a:cubicBezTo>
                  <a:cubicBezTo>
                    <a:pt x="1094" y="1412"/>
                    <a:pt x="1412" y="1094"/>
                    <a:pt x="1412" y="706"/>
                  </a:cubicBezTo>
                  <a:cubicBezTo>
                    <a:pt x="1412" y="319"/>
                    <a:pt x="1094" y="0"/>
                    <a:pt x="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0"/>
            <p:cNvSpPr/>
            <p:nvPr/>
          </p:nvSpPr>
          <p:spPr>
            <a:xfrm>
              <a:off x="5761863" y="2277750"/>
              <a:ext cx="35275" cy="35475"/>
            </a:xfrm>
            <a:custGeom>
              <a:avLst/>
              <a:gdLst/>
              <a:ahLst/>
              <a:cxnLst/>
              <a:rect l="l" t="t" r="r" b="b"/>
              <a:pathLst>
                <a:path w="1411" h="1419" extrusionOk="0">
                  <a:moveTo>
                    <a:pt x="707" y="423"/>
                  </a:moveTo>
                  <a:cubicBezTo>
                    <a:pt x="861" y="423"/>
                    <a:pt x="996" y="550"/>
                    <a:pt x="996" y="713"/>
                  </a:cubicBezTo>
                  <a:cubicBezTo>
                    <a:pt x="996" y="868"/>
                    <a:pt x="861" y="995"/>
                    <a:pt x="707" y="995"/>
                  </a:cubicBezTo>
                  <a:cubicBezTo>
                    <a:pt x="551" y="995"/>
                    <a:pt x="417" y="868"/>
                    <a:pt x="417" y="713"/>
                  </a:cubicBezTo>
                  <a:cubicBezTo>
                    <a:pt x="417" y="550"/>
                    <a:pt x="551" y="423"/>
                    <a:pt x="707" y="423"/>
                  </a:cubicBezTo>
                  <a:close/>
                  <a:moveTo>
                    <a:pt x="707" y="0"/>
                  </a:moveTo>
                  <a:cubicBezTo>
                    <a:pt x="319" y="0"/>
                    <a:pt x="1" y="318"/>
                    <a:pt x="1" y="713"/>
                  </a:cubicBezTo>
                  <a:cubicBezTo>
                    <a:pt x="1" y="1100"/>
                    <a:pt x="319" y="1418"/>
                    <a:pt x="707" y="1418"/>
                  </a:cubicBezTo>
                  <a:cubicBezTo>
                    <a:pt x="1094" y="1418"/>
                    <a:pt x="1411" y="1100"/>
                    <a:pt x="1411" y="713"/>
                  </a:cubicBezTo>
                  <a:cubicBezTo>
                    <a:pt x="1411" y="318"/>
                    <a:pt x="1094" y="0"/>
                    <a:pt x="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0"/>
            <p:cNvSpPr/>
            <p:nvPr/>
          </p:nvSpPr>
          <p:spPr>
            <a:xfrm>
              <a:off x="5701238" y="2324275"/>
              <a:ext cx="47625" cy="47625"/>
            </a:xfrm>
            <a:custGeom>
              <a:avLst/>
              <a:gdLst/>
              <a:ahLst/>
              <a:cxnLst/>
              <a:rect l="l" t="t" r="r" b="b"/>
              <a:pathLst>
                <a:path w="1905" h="1905" extrusionOk="0">
                  <a:moveTo>
                    <a:pt x="952" y="417"/>
                  </a:moveTo>
                  <a:cubicBezTo>
                    <a:pt x="1248" y="417"/>
                    <a:pt x="1488" y="657"/>
                    <a:pt x="1488" y="953"/>
                  </a:cubicBezTo>
                  <a:cubicBezTo>
                    <a:pt x="1488" y="1243"/>
                    <a:pt x="1248" y="1481"/>
                    <a:pt x="952" y="1481"/>
                  </a:cubicBezTo>
                  <a:cubicBezTo>
                    <a:pt x="656" y="1481"/>
                    <a:pt x="424" y="1243"/>
                    <a:pt x="424" y="953"/>
                  </a:cubicBezTo>
                  <a:cubicBezTo>
                    <a:pt x="424" y="657"/>
                    <a:pt x="656" y="417"/>
                    <a:pt x="952" y="417"/>
                  </a:cubicBezTo>
                  <a:close/>
                  <a:moveTo>
                    <a:pt x="952" y="1"/>
                  </a:moveTo>
                  <a:cubicBezTo>
                    <a:pt x="431" y="1"/>
                    <a:pt x="1" y="424"/>
                    <a:pt x="1" y="953"/>
                  </a:cubicBezTo>
                  <a:cubicBezTo>
                    <a:pt x="1" y="1475"/>
                    <a:pt x="431" y="1904"/>
                    <a:pt x="952" y="1904"/>
                  </a:cubicBezTo>
                  <a:cubicBezTo>
                    <a:pt x="1482" y="1904"/>
                    <a:pt x="1905" y="1475"/>
                    <a:pt x="1905" y="953"/>
                  </a:cubicBezTo>
                  <a:cubicBezTo>
                    <a:pt x="1905" y="424"/>
                    <a:pt x="1482" y="1"/>
                    <a:pt x="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40"/>
          <p:cNvSpPr/>
          <p:nvPr/>
        </p:nvSpPr>
        <p:spPr>
          <a:xfrm>
            <a:off x="5444525" y="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صورة 6" descr="صورة تحتوي على طعام, وجبة خفيفة, الحلوى, حلوى جلاز&#10;&#10;تم إنشاء الوصف تلقائياً">
            <a:extLst>
              <a:ext uri="{FF2B5EF4-FFF2-40B4-BE49-F238E27FC236}">
                <a16:creationId xmlns:a16="http://schemas.microsoft.com/office/drawing/2014/main" id="{9CE9F165-982E-8D84-90CF-8DE73547C44E}"/>
              </a:ext>
            </a:extLst>
          </p:cNvPr>
          <p:cNvPicPr>
            <a:picLocks noChangeAspect="1"/>
          </p:cNvPicPr>
          <p:nvPr/>
        </p:nvPicPr>
        <p:blipFill>
          <a:blip r:embed="rId3"/>
          <a:stretch>
            <a:fillRect/>
          </a:stretch>
        </p:blipFill>
        <p:spPr>
          <a:xfrm>
            <a:off x="6248443" y="9721"/>
            <a:ext cx="2895557" cy="4900945"/>
          </a:xfrm>
          <a:prstGeom prst="rect">
            <a:avLst/>
          </a:prstGeom>
          <a:ln>
            <a:noFill/>
          </a:ln>
          <a:effectLst>
            <a:softEdge rad="11250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67660" y="-33533"/>
            <a:ext cx="3608680" cy="923330"/>
          </a:xfrm>
          <a:prstGeom prst="rect">
            <a:avLst/>
          </a:prstGeom>
          <a:noFill/>
        </p:spPr>
        <p:txBody>
          <a:bodyPr wrap="none" lIns="91440" tIns="45720" rIns="91440" bIns="45720">
            <a:spAutoFit/>
          </a:bodyPr>
          <a:lstStyle/>
          <a:p>
            <a:pPr algn="ctr"/>
            <a:r>
              <a:rPr lang="en" sz="5400" dirty="0">
                <a:solidFill>
                  <a:schemeClr val="accent1">
                    <a:lumMod val="50000"/>
                  </a:schemeClr>
                </a:solidFill>
              </a:rPr>
              <a:t>Cake Shop</a:t>
            </a:r>
            <a:endParaRPr lang="en-US" sz="5400" b="1" dirty="0">
              <a:ln w="12700">
                <a:solidFill>
                  <a:schemeClr val="tx2">
                    <a:satMod val="155000"/>
                  </a:schemeClr>
                </a:solidFill>
                <a:prstDash val="solid"/>
              </a:ln>
              <a:solidFill>
                <a:schemeClr val="accent1">
                  <a:lumMod val="50000"/>
                </a:schemeClr>
              </a:solidFill>
              <a:effectLst>
                <a:outerShdw blurRad="41275" dist="20320" dir="1800000" algn="tl" rotWithShape="0">
                  <a:srgbClr val="000000">
                    <a:alpha val="40000"/>
                  </a:srgbClr>
                </a:outerShdw>
              </a:effectLst>
            </a:endParaRPr>
          </a:p>
        </p:txBody>
      </p:sp>
      <p:sp>
        <p:nvSpPr>
          <p:cNvPr id="3" name="Rectangle 2"/>
          <p:cNvSpPr/>
          <p:nvPr/>
        </p:nvSpPr>
        <p:spPr>
          <a:xfrm>
            <a:off x="39426" y="992490"/>
            <a:ext cx="4459874" cy="461665"/>
          </a:xfrm>
          <a:prstGeom prst="rect">
            <a:avLst/>
          </a:prstGeom>
          <a:noFill/>
        </p:spPr>
        <p:txBody>
          <a:bodyPr wrap="none" lIns="91440" tIns="45720" rIns="91440" bIns="45720">
            <a:spAutoFit/>
          </a:bodyPr>
          <a:lstStyle/>
          <a:p>
            <a:pPr algn="ctr"/>
            <a:r>
              <a:rPr lang="en-US" sz="2400" i="1" dirty="0">
                <a:latin typeface="Bahnschrift Light" panose="020B0502040204020203" pitchFamily="34" charset="0"/>
              </a:rPr>
              <a:t>Services provided by the store:</a:t>
            </a:r>
            <a:endParaRPr lang="en-US" sz="2400" b="1" i="1"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26" y="1795338"/>
            <a:ext cx="1935341" cy="169106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8344" y="1781721"/>
            <a:ext cx="1948070" cy="170468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0996" y="1563966"/>
            <a:ext cx="1918174" cy="193605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8287" y="1795338"/>
            <a:ext cx="1918174" cy="1584141"/>
          </a:xfrm>
          <a:prstGeom prst="rect">
            <a:avLst/>
          </a:prstGeom>
        </p:spPr>
      </p:pic>
      <p:sp>
        <p:nvSpPr>
          <p:cNvPr id="10" name="Rectangle 9"/>
          <p:cNvSpPr/>
          <p:nvPr/>
        </p:nvSpPr>
        <p:spPr>
          <a:xfrm>
            <a:off x="5397512" y="3379479"/>
            <a:ext cx="184731" cy="400110"/>
          </a:xfrm>
          <a:prstGeom prst="rect">
            <a:avLst/>
          </a:prstGeom>
        </p:spPr>
        <p:style>
          <a:lnRef idx="2">
            <a:schemeClr val="accent4"/>
          </a:lnRef>
          <a:fillRef idx="1">
            <a:schemeClr val="lt1"/>
          </a:fillRef>
          <a:effectRef idx="0">
            <a:schemeClr val="accent4"/>
          </a:effectRef>
          <a:fontRef idx="minor">
            <a:schemeClr val="dk1"/>
          </a:fontRef>
        </p:style>
        <p:txBody>
          <a:bodyPr wrap="none" lIns="91440" tIns="45720" rIns="91440" bIns="45720">
            <a:spAutoFit/>
          </a:bodyPr>
          <a:lstStyle/>
          <a:p>
            <a:pPr algn="ctr"/>
            <a:endParaRPr lang="en-US" sz="2000" b="1"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endParaRPr>
          </a:p>
        </p:txBody>
      </p:sp>
      <p:sp>
        <p:nvSpPr>
          <p:cNvPr id="12" name="Rectangle 11"/>
          <p:cNvSpPr/>
          <p:nvPr/>
        </p:nvSpPr>
        <p:spPr>
          <a:xfrm>
            <a:off x="4896940" y="3689811"/>
            <a:ext cx="1268296" cy="923330"/>
          </a:xfrm>
          <a:prstGeom prst="rect">
            <a:avLst/>
          </a:prstGeom>
          <a:noFill/>
        </p:spPr>
        <p:txBody>
          <a:bodyPr wrap="none" lIns="91440" tIns="45720" rIns="91440" bIns="45720">
            <a:spAutoFit/>
          </a:bodyPr>
          <a:lstStyle/>
          <a:p>
            <a:pPr lvl="0" algn="ctr"/>
            <a:r>
              <a:rPr lang="en-US" b="1" dirty="0">
                <a:latin typeface="Bahnschrift Light" panose="020B0502040204020203" pitchFamily="34" charset="0"/>
              </a:rPr>
              <a:t>Fast delivery </a:t>
            </a:r>
          </a:p>
          <a:p>
            <a:pPr lvl="0" algn="ctr"/>
            <a:endParaRPr lang="ar-JO" sz="2000" dirty="0">
              <a:latin typeface="Bahnschrift Light" panose="020B0502040204020203" pitchFamily="34" charset="0"/>
            </a:endParaRPr>
          </a:p>
          <a:p>
            <a:pPr algn="ctr"/>
            <a:endParaRPr lang="en-US" sz="2000" b="1"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endParaRPr>
          </a:p>
        </p:txBody>
      </p:sp>
      <p:sp>
        <p:nvSpPr>
          <p:cNvPr id="13" name="Rectangle 12"/>
          <p:cNvSpPr/>
          <p:nvPr/>
        </p:nvSpPr>
        <p:spPr>
          <a:xfrm>
            <a:off x="6490175" y="3579534"/>
            <a:ext cx="2614399" cy="523220"/>
          </a:xfrm>
          <a:prstGeom prst="rect">
            <a:avLst/>
          </a:prstGeom>
          <a:noFill/>
        </p:spPr>
        <p:txBody>
          <a:bodyPr wrap="square" lIns="91440" tIns="45720" rIns="91440" bIns="45720">
            <a:spAutoFit/>
          </a:bodyPr>
          <a:lstStyle/>
          <a:p>
            <a:pPr marL="0" lvl="0" indent="0">
              <a:buNone/>
            </a:pPr>
            <a:r>
              <a:rPr lang="en-US" b="1" dirty="0">
                <a:latin typeface="Bahnschrift Light" panose="020B0502040204020203" pitchFamily="34" charset="0"/>
              </a:rPr>
              <a:t>Providing feedback from the customer about the services</a:t>
            </a:r>
          </a:p>
        </p:txBody>
      </p:sp>
      <p:sp>
        <p:nvSpPr>
          <p:cNvPr id="14" name="Rectangle 13"/>
          <p:cNvSpPr/>
          <p:nvPr/>
        </p:nvSpPr>
        <p:spPr>
          <a:xfrm>
            <a:off x="-51756" y="3678522"/>
            <a:ext cx="2144756" cy="830997"/>
          </a:xfrm>
          <a:prstGeom prst="rect">
            <a:avLst/>
          </a:prstGeom>
          <a:noFill/>
        </p:spPr>
        <p:txBody>
          <a:bodyPr wrap="square" lIns="91440" tIns="45720" rIns="91440" bIns="45720">
            <a:spAutoFit/>
          </a:bodyPr>
          <a:lstStyle/>
          <a:p>
            <a:pPr lvl="0" algn="ctr"/>
            <a:r>
              <a:rPr lang="en-US" b="1" dirty="0">
                <a:latin typeface="Bahnschrift Light" panose="020B0502040204020203" pitchFamily="34" charset="0"/>
              </a:rPr>
              <a:t>Choose the cake and </a:t>
            </a:r>
          </a:p>
          <a:p>
            <a:pPr lvl="0" algn="ctr"/>
            <a:r>
              <a:rPr lang="en-US" b="1" dirty="0">
                <a:latin typeface="Bahnschrift Light" panose="020B0502040204020203" pitchFamily="34" charset="0"/>
              </a:rPr>
              <a:t>decorate it as you want</a:t>
            </a:r>
            <a:endParaRPr lang="ar-JO" b="1" dirty="0">
              <a:latin typeface="Bahnschrift Light" panose="020B0502040204020203" pitchFamily="34" charset="0"/>
            </a:endParaRPr>
          </a:p>
          <a:p>
            <a:pPr algn="ctr"/>
            <a:endParaRPr lang="en-US" sz="20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endParaRPr>
          </a:p>
        </p:txBody>
      </p:sp>
      <p:sp>
        <p:nvSpPr>
          <p:cNvPr id="15" name="Rectangle 14"/>
          <p:cNvSpPr/>
          <p:nvPr/>
        </p:nvSpPr>
        <p:spPr>
          <a:xfrm>
            <a:off x="2343286" y="3689346"/>
            <a:ext cx="1987590" cy="615553"/>
          </a:xfrm>
          <a:prstGeom prst="rect">
            <a:avLst/>
          </a:prstGeom>
          <a:noFill/>
        </p:spPr>
        <p:txBody>
          <a:bodyPr wrap="square" lIns="91440" tIns="45720" rIns="91440" bIns="45720">
            <a:spAutoFit/>
          </a:bodyPr>
          <a:lstStyle/>
          <a:p>
            <a:pPr lvl="0" algn="ctr"/>
            <a:r>
              <a:rPr lang="en-US" b="1" dirty="0">
                <a:latin typeface="Bahnschrift Light" panose="020B0502040204020203" pitchFamily="34" charset="0"/>
              </a:rPr>
              <a:t>Pay in multiple ways</a:t>
            </a:r>
            <a:endParaRPr lang="ar-JO" b="1" dirty="0">
              <a:latin typeface="Bahnschrift Light" panose="020B0502040204020203" pitchFamily="34" charset="0"/>
            </a:endParaRPr>
          </a:p>
          <a:p>
            <a:pPr algn="ctr"/>
            <a:endParaRPr lang="en-US" sz="2000" b="1"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421433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B176D6F3-3AC2-E080-E768-C56A27479D0F}"/>
            </a:ext>
          </a:extLst>
        </p:cNvPr>
        <p:cNvGrpSpPr/>
        <p:nvPr/>
      </p:nvGrpSpPr>
      <p:grpSpPr>
        <a:xfrm>
          <a:off x="0" y="0"/>
          <a:ext cx="0" cy="0"/>
          <a:chOff x="0" y="0"/>
          <a:chExt cx="0" cy="0"/>
        </a:xfrm>
      </p:grpSpPr>
      <p:sp>
        <p:nvSpPr>
          <p:cNvPr id="341" name="Google Shape;341;p40">
            <a:extLst>
              <a:ext uri="{FF2B5EF4-FFF2-40B4-BE49-F238E27FC236}">
                <a16:creationId xmlns:a16="http://schemas.microsoft.com/office/drawing/2014/main" id="{78F98605-0CDB-19E9-C1E2-ECB47B976000}"/>
              </a:ext>
            </a:extLst>
          </p:cNvPr>
          <p:cNvSpPr txBox="1">
            <a:spLocks noGrp="1"/>
          </p:cNvSpPr>
          <p:nvPr>
            <p:ph type="title"/>
          </p:nvPr>
        </p:nvSpPr>
        <p:spPr>
          <a:xfrm>
            <a:off x="-112889" y="-203201"/>
            <a:ext cx="9256889" cy="90311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100" dirty="0"/>
              <a:t>Scenario:  Customer Rating Cake </a:t>
            </a:r>
            <a:endParaRPr sz="4100" dirty="0">
              <a:solidFill>
                <a:schemeClr val="dk1"/>
              </a:solidFill>
            </a:endParaRPr>
          </a:p>
        </p:txBody>
      </p:sp>
      <p:sp>
        <p:nvSpPr>
          <p:cNvPr id="345" name="Google Shape;345;p40">
            <a:extLst>
              <a:ext uri="{FF2B5EF4-FFF2-40B4-BE49-F238E27FC236}">
                <a16:creationId xmlns:a16="http://schemas.microsoft.com/office/drawing/2014/main" id="{C8B99DE8-1830-6003-132F-D20C7EFFACEA}"/>
              </a:ext>
            </a:extLst>
          </p:cNvPr>
          <p:cNvSpPr/>
          <p:nvPr/>
        </p:nvSpPr>
        <p:spPr>
          <a:xfrm>
            <a:off x="5540438" y="2277291"/>
            <a:ext cx="589500" cy="588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42;p40">
            <a:extLst>
              <a:ext uri="{FF2B5EF4-FFF2-40B4-BE49-F238E27FC236}">
                <a16:creationId xmlns:a16="http://schemas.microsoft.com/office/drawing/2014/main" id="{3B71515D-773D-32A6-AA30-1E06E248B539}"/>
              </a:ext>
            </a:extLst>
          </p:cNvPr>
          <p:cNvSpPr txBox="1">
            <a:spLocks noGrp="1"/>
          </p:cNvSpPr>
          <p:nvPr>
            <p:ph type="subTitle" idx="1"/>
          </p:nvPr>
        </p:nvSpPr>
        <p:spPr>
          <a:xfrm>
            <a:off x="0" y="572701"/>
            <a:ext cx="9144000" cy="4439566"/>
          </a:xfrm>
          <a:prstGeom prst="rect">
            <a:avLst/>
          </a:prstGeom>
        </p:spPr>
        <p:txBody>
          <a:bodyPr spcFirstLastPara="1" wrap="square" lIns="91425" tIns="91425" rIns="91425" bIns="91425" anchor="t" anchorCtr="0">
            <a:noAutofit/>
          </a:bodyPr>
          <a:lstStyle/>
          <a:p>
            <a:pPr rtl="1"/>
            <a:r>
              <a:rPr lang="ar-SA" b="1" dirty="0"/>
              <a:t> </a:t>
            </a:r>
            <a:r>
              <a:rPr lang="en-US" b="1" dirty="0"/>
              <a:t>Initial Assumption:</a:t>
            </a:r>
            <a:endParaRPr lang="en-US" sz="1300" b="1" dirty="0"/>
          </a:p>
          <a:p>
            <a:pPr marL="139700" indent="0">
              <a:buNone/>
            </a:pPr>
            <a:r>
              <a:rPr lang="en-US" dirty="0"/>
              <a:t>The customer has successfully completed a purchase on the online cake shop's website.</a:t>
            </a:r>
            <a:endParaRPr lang="en-US" sz="1600" dirty="0"/>
          </a:p>
          <a:p>
            <a:pPr marL="139700" indent="0">
              <a:buNone/>
            </a:pPr>
            <a:r>
              <a:rPr lang="en-US" b="1" dirty="0"/>
              <a:t>Normal:</a:t>
            </a:r>
            <a:endParaRPr lang="en-US" sz="1300" b="1" dirty="0"/>
          </a:p>
          <a:p>
            <a:r>
              <a:rPr lang="en-US" dirty="0"/>
              <a:t>Email Confirmation:</a:t>
            </a:r>
            <a:endParaRPr lang="en-US" sz="1200" dirty="0"/>
          </a:p>
          <a:p>
            <a:pPr marL="139700" indent="0">
              <a:buNone/>
            </a:pPr>
            <a:r>
              <a:rPr lang="en-US" dirty="0"/>
              <a:t> After a customer completes a purchase, an automated system generates an order confirmation email.</a:t>
            </a:r>
            <a:endParaRPr lang="en-US" sz="1200" dirty="0"/>
          </a:p>
          <a:p>
            <a:pPr marL="139700" indent="0">
              <a:buNone/>
            </a:pPr>
            <a:r>
              <a:rPr lang="en-US" dirty="0"/>
              <a:t> The email includes a personalized thank-you message, a summary of the order, and a prominently displayed     link to the feedback form.</a:t>
            </a:r>
            <a:endParaRPr lang="en-US" sz="1200" dirty="0"/>
          </a:p>
          <a:p>
            <a:r>
              <a:rPr lang="en-US" dirty="0"/>
              <a:t>Feedback Form Integration:</a:t>
            </a:r>
            <a:endParaRPr lang="en-US" sz="1200" dirty="0"/>
          </a:p>
          <a:p>
            <a:pPr marL="139700" indent="0">
              <a:buNone/>
            </a:pPr>
            <a:r>
              <a:rPr lang="en-US" sz="1200" dirty="0"/>
              <a:t> </a:t>
            </a:r>
            <a:r>
              <a:rPr lang="en-US" dirty="0"/>
              <a:t>The link directs the customer to a dedicated page on the cake shop's website, where the feedback form is   seamlessly integrated.</a:t>
            </a:r>
            <a:endParaRPr lang="en-US" sz="1200" dirty="0"/>
          </a:p>
          <a:p>
            <a:pPr marL="139700" indent="0">
              <a:buNone/>
            </a:pPr>
            <a:r>
              <a:rPr lang="en-US" dirty="0"/>
              <a:t>The website uses secure and user-friendly protocols to ensure a smooth transition from the email to the feedback form</a:t>
            </a:r>
            <a:r>
              <a:rPr lang="en-US" sz="1200" dirty="0"/>
              <a:t>.</a:t>
            </a:r>
          </a:p>
          <a:p>
            <a:r>
              <a:rPr lang="en-US" dirty="0"/>
              <a:t>User-Friendly Feedback Form:</a:t>
            </a:r>
          </a:p>
          <a:p>
            <a:pPr marL="139700" indent="0">
              <a:buNone/>
            </a:pPr>
            <a:r>
              <a:rPr lang="en-US" dirty="0"/>
              <a:t>The feedback form is designed with a clean and intuitive user interface.</a:t>
            </a:r>
            <a:endParaRPr lang="en-US" sz="1200" dirty="0"/>
          </a:p>
          <a:p>
            <a:pPr marL="139700" indent="0">
              <a:buNone/>
            </a:pPr>
            <a:r>
              <a:rPr lang="en-US" dirty="0"/>
              <a:t>Clear fields are provided for the customer to rate specific aspects of their experience, such as product quality, delivery time, and overall satisfaction.</a:t>
            </a:r>
            <a:endParaRPr lang="en-US" sz="1200" dirty="0"/>
          </a:p>
          <a:p>
            <a:pPr marL="139700" indent="0">
              <a:buNone/>
            </a:pPr>
            <a:r>
              <a:rPr lang="en-US" dirty="0"/>
              <a:t>A user-friendly rating system (e.g., stars or numerical scale) simplifies the process.</a:t>
            </a:r>
            <a:endParaRPr lang="en-US" sz="1200" dirty="0"/>
          </a:p>
          <a:p>
            <a:pPr marL="139700" indent="0">
              <a:buNone/>
            </a:pPr>
            <a:r>
              <a:rPr lang="en-US" dirty="0"/>
              <a:t>Optional Comments Section:</a:t>
            </a:r>
            <a:endParaRPr lang="en-US" sz="1200" dirty="0"/>
          </a:p>
          <a:p>
            <a:r>
              <a:rPr lang="en-US" dirty="0"/>
              <a:t> </a:t>
            </a:r>
            <a:endParaRPr lang="en-US" sz="1200" dirty="0"/>
          </a:p>
        </p:txBody>
      </p:sp>
    </p:spTree>
    <p:extLst>
      <p:ext uri="{BB962C8B-B14F-4D97-AF65-F5344CB8AC3E}">
        <p14:creationId xmlns:p14="http://schemas.microsoft.com/office/powerpoint/2010/main" val="3158785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8DE5DE1E-2C60-7610-5CE3-D775F0FC497E}"/>
            </a:ext>
          </a:extLst>
        </p:cNvPr>
        <p:cNvGrpSpPr/>
        <p:nvPr/>
      </p:nvGrpSpPr>
      <p:grpSpPr>
        <a:xfrm>
          <a:off x="0" y="0"/>
          <a:ext cx="0" cy="0"/>
          <a:chOff x="0" y="0"/>
          <a:chExt cx="0" cy="0"/>
        </a:xfrm>
      </p:grpSpPr>
      <p:sp>
        <p:nvSpPr>
          <p:cNvPr id="341" name="Google Shape;341;p40">
            <a:extLst>
              <a:ext uri="{FF2B5EF4-FFF2-40B4-BE49-F238E27FC236}">
                <a16:creationId xmlns:a16="http://schemas.microsoft.com/office/drawing/2014/main" id="{43625027-DEE7-C1F1-7B25-5A42FF009FB0}"/>
              </a:ext>
            </a:extLst>
          </p:cNvPr>
          <p:cNvSpPr txBox="1">
            <a:spLocks noGrp="1"/>
          </p:cNvSpPr>
          <p:nvPr>
            <p:ph type="title"/>
          </p:nvPr>
        </p:nvSpPr>
        <p:spPr>
          <a:xfrm>
            <a:off x="1361438" y="0"/>
            <a:ext cx="6619806"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100" dirty="0"/>
              <a:t>Scenario</a:t>
            </a:r>
            <a:endParaRPr sz="4100" dirty="0">
              <a:solidFill>
                <a:schemeClr val="dk1"/>
              </a:solidFill>
            </a:endParaRPr>
          </a:p>
        </p:txBody>
      </p:sp>
      <p:sp>
        <p:nvSpPr>
          <p:cNvPr id="345" name="Google Shape;345;p40">
            <a:extLst>
              <a:ext uri="{FF2B5EF4-FFF2-40B4-BE49-F238E27FC236}">
                <a16:creationId xmlns:a16="http://schemas.microsoft.com/office/drawing/2014/main" id="{0299B538-4C4B-772B-E5C2-911E018C3521}"/>
              </a:ext>
            </a:extLst>
          </p:cNvPr>
          <p:cNvSpPr/>
          <p:nvPr/>
        </p:nvSpPr>
        <p:spPr>
          <a:xfrm>
            <a:off x="5540438" y="2277291"/>
            <a:ext cx="589500" cy="588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42;p40">
            <a:extLst>
              <a:ext uri="{FF2B5EF4-FFF2-40B4-BE49-F238E27FC236}">
                <a16:creationId xmlns:a16="http://schemas.microsoft.com/office/drawing/2014/main" id="{EDAA4806-FD2D-5A0B-1ADB-0423C48CD252}"/>
              </a:ext>
            </a:extLst>
          </p:cNvPr>
          <p:cNvSpPr txBox="1">
            <a:spLocks noGrp="1"/>
          </p:cNvSpPr>
          <p:nvPr>
            <p:ph type="subTitle" idx="1"/>
          </p:nvPr>
        </p:nvSpPr>
        <p:spPr>
          <a:xfrm>
            <a:off x="0" y="572701"/>
            <a:ext cx="9144000" cy="4439566"/>
          </a:xfrm>
          <a:prstGeom prst="rect">
            <a:avLst/>
          </a:prstGeom>
        </p:spPr>
        <p:txBody>
          <a:bodyPr spcFirstLastPara="1" wrap="square" lIns="91425" tIns="91425" rIns="91425" bIns="91425" anchor="t" anchorCtr="0">
            <a:noAutofit/>
          </a:bodyPr>
          <a:lstStyle/>
          <a:p>
            <a:pPr rtl="1"/>
            <a:r>
              <a:rPr lang="ar-SA" b="1" dirty="0"/>
              <a:t> </a:t>
            </a:r>
            <a:r>
              <a:rPr lang="en-US" b="1" dirty="0"/>
              <a:t>What Can Go Wrong?</a:t>
            </a:r>
          </a:p>
          <a:p>
            <a:pPr marL="139700" indent="0">
              <a:buNone/>
            </a:pPr>
            <a:r>
              <a:rPr lang="en-US" dirty="0"/>
              <a:t> </a:t>
            </a:r>
          </a:p>
          <a:p>
            <a:pPr marL="139700" lvl="0" indent="0">
              <a:buNone/>
            </a:pPr>
            <a:r>
              <a:rPr lang="en-US" b="1" dirty="0"/>
              <a:t>Server Downtime during Feedback Submission</a:t>
            </a:r>
            <a:endParaRPr lang="en-US" dirty="0"/>
          </a:p>
          <a:p>
            <a:pPr marL="139700" indent="0">
              <a:buNone/>
            </a:pPr>
            <a:r>
              <a:rPr lang="en-US" b="1" dirty="0"/>
              <a:t> </a:t>
            </a:r>
            <a:endParaRPr lang="en-US" dirty="0"/>
          </a:p>
          <a:p>
            <a:pPr marL="139700" indent="0">
              <a:buNone/>
            </a:pPr>
            <a:r>
              <a:rPr lang="en-US" b="1" dirty="0"/>
              <a:t>Alternative</a:t>
            </a:r>
            <a:r>
              <a:rPr lang="en-US" dirty="0"/>
              <a:t>: when the customer tries to give feedback using the link, they might face issues because the server is not working well. This could happen because of things like unexpected maintenance, too many people using the system, or problems with the server. When the system notices that the server isn't working, it automatically takes action by telling both the technical support team and the customer about the issue. The customer gets a sorry message for the trouble, along with an idea of when the problem might get fixed. To make sure everything goes smoothly later on, the system sends another email with the feedback link once the server is working again. This way, the customer can give their feedback when the system is stable. This problem is about the whole system having trouble, not just one specific thing going wrong, making it different from other possible issues</a:t>
            </a:r>
          </a:p>
          <a:p>
            <a:br>
              <a:rPr lang="en-US" dirty="0"/>
            </a:br>
            <a:endParaRPr dirty="0">
              <a:latin typeface="Bahnschrift Light" panose="020B0502040204020203" pitchFamily="34" charset="0"/>
            </a:endParaRPr>
          </a:p>
        </p:txBody>
      </p:sp>
    </p:spTree>
    <p:extLst>
      <p:ext uri="{BB962C8B-B14F-4D97-AF65-F5344CB8AC3E}">
        <p14:creationId xmlns:p14="http://schemas.microsoft.com/office/powerpoint/2010/main" val="3870662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4" name="Google Shape;394;p43"/>
          <p:cNvSpPr txBox="1">
            <a:spLocks noGrp="1"/>
          </p:cNvSpPr>
          <p:nvPr>
            <p:ph type="subTitle" idx="1"/>
          </p:nvPr>
        </p:nvSpPr>
        <p:spPr>
          <a:xfrm>
            <a:off x="192000" y="34245"/>
            <a:ext cx="7379861" cy="91048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Use Case Modelling</a:t>
            </a:r>
            <a:endParaRPr dirty="0"/>
          </a:p>
        </p:txBody>
      </p:sp>
      <p:sp>
        <p:nvSpPr>
          <p:cNvPr id="397" name="Google Shape;397;p43"/>
          <p:cNvSpPr/>
          <p:nvPr/>
        </p:nvSpPr>
        <p:spPr>
          <a:xfrm>
            <a:off x="0" y="2438400"/>
            <a:ext cx="9144000" cy="270405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3"/>
          <p:cNvSpPr/>
          <p:nvPr/>
        </p:nvSpPr>
        <p:spPr>
          <a:xfrm>
            <a:off x="0" y="0"/>
            <a:ext cx="384000" cy="38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43"/>
          <p:cNvGrpSpPr/>
          <p:nvPr/>
        </p:nvGrpSpPr>
        <p:grpSpPr>
          <a:xfrm>
            <a:off x="4241858" y="3527870"/>
            <a:ext cx="660280" cy="659958"/>
            <a:chOff x="7040788" y="3224025"/>
            <a:chExt cx="358575" cy="358400"/>
          </a:xfrm>
        </p:grpSpPr>
        <p:sp>
          <p:nvSpPr>
            <p:cNvPr id="402" name="Google Shape;402;p43"/>
            <p:cNvSpPr/>
            <p:nvPr/>
          </p:nvSpPr>
          <p:spPr>
            <a:xfrm>
              <a:off x="7066713" y="3446700"/>
              <a:ext cx="184225" cy="109125"/>
            </a:xfrm>
            <a:custGeom>
              <a:avLst/>
              <a:gdLst/>
              <a:ahLst/>
              <a:cxnLst/>
              <a:rect l="l" t="t" r="r" b="b"/>
              <a:pathLst>
                <a:path w="7369" h="4365" extrusionOk="0">
                  <a:moveTo>
                    <a:pt x="6946" y="415"/>
                  </a:moveTo>
                  <a:lnTo>
                    <a:pt x="6946" y="3948"/>
                  </a:lnTo>
                  <a:lnTo>
                    <a:pt x="424" y="3948"/>
                  </a:lnTo>
                  <a:lnTo>
                    <a:pt x="424" y="415"/>
                  </a:lnTo>
                  <a:close/>
                  <a:moveTo>
                    <a:pt x="212" y="0"/>
                  </a:moveTo>
                  <a:cubicBezTo>
                    <a:pt x="99" y="0"/>
                    <a:pt x="1" y="91"/>
                    <a:pt x="1" y="203"/>
                  </a:cubicBezTo>
                  <a:lnTo>
                    <a:pt x="1" y="4153"/>
                  </a:lnTo>
                  <a:cubicBezTo>
                    <a:pt x="1" y="4273"/>
                    <a:pt x="99" y="4364"/>
                    <a:pt x="212" y="4364"/>
                  </a:cubicBezTo>
                  <a:lnTo>
                    <a:pt x="7157" y="4364"/>
                  </a:lnTo>
                  <a:cubicBezTo>
                    <a:pt x="7277" y="4364"/>
                    <a:pt x="7369" y="4273"/>
                    <a:pt x="7369" y="4153"/>
                  </a:cubicBezTo>
                  <a:lnTo>
                    <a:pt x="7369" y="203"/>
                  </a:lnTo>
                  <a:cubicBezTo>
                    <a:pt x="7369" y="91"/>
                    <a:pt x="7277" y="0"/>
                    <a:pt x="7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3"/>
            <p:cNvSpPr/>
            <p:nvPr/>
          </p:nvSpPr>
          <p:spPr>
            <a:xfrm>
              <a:off x="7040788" y="3224025"/>
              <a:ext cx="358575" cy="358400"/>
            </a:xfrm>
            <a:custGeom>
              <a:avLst/>
              <a:gdLst/>
              <a:ahLst/>
              <a:cxnLst/>
              <a:rect l="l" t="t" r="r" b="b"/>
              <a:pathLst>
                <a:path w="14343" h="14336" extrusionOk="0">
                  <a:moveTo>
                    <a:pt x="5930" y="0"/>
                  </a:moveTo>
                  <a:cubicBezTo>
                    <a:pt x="5148" y="0"/>
                    <a:pt x="4514" y="635"/>
                    <a:pt x="4514" y="1419"/>
                  </a:cubicBezTo>
                  <a:lnTo>
                    <a:pt x="4514" y="2688"/>
                  </a:lnTo>
                  <a:lnTo>
                    <a:pt x="3222" y="2688"/>
                  </a:lnTo>
                  <a:cubicBezTo>
                    <a:pt x="3167" y="2688"/>
                    <a:pt x="3117" y="2708"/>
                    <a:pt x="3075" y="2750"/>
                  </a:cubicBezTo>
                  <a:lnTo>
                    <a:pt x="1517" y="4351"/>
                  </a:lnTo>
                  <a:cubicBezTo>
                    <a:pt x="1371" y="4497"/>
                    <a:pt x="1516" y="4705"/>
                    <a:pt x="1677" y="4705"/>
                  </a:cubicBezTo>
                  <a:cubicBezTo>
                    <a:pt x="1725" y="4705"/>
                    <a:pt x="1775" y="4686"/>
                    <a:pt x="1819" y="4641"/>
                  </a:cubicBezTo>
                  <a:lnTo>
                    <a:pt x="3315" y="3102"/>
                  </a:lnTo>
                  <a:lnTo>
                    <a:pt x="4514" y="3102"/>
                  </a:lnTo>
                  <a:lnTo>
                    <a:pt x="4514" y="4140"/>
                  </a:lnTo>
                  <a:lnTo>
                    <a:pt x="3759" y="4140"/>
                  </a:lnTo>
                  <a:cubicBezTo>
                    <a:pt x="3491" y="4140"/>
                    <a:pt x="3491" y="4563"/>
                    <a:pt x="3759" y="4563"/>
                  </a:cubicBezTo>
                  <a:lnTo>
                    <a:pt x="5685" y="4563"/>
                  </a:lnTo>
                  <a:cubicBezTo>
                    <a:pt x="5959" y="4563"/>
                    <a:pt x="5959" y="4140"/>
                    <a:pt x="5685" y="4140"/>
                  </a:cubicBezTo>
                  <a:lnTo>
                    <a:pt x="4930" y="4140"/>
                  </a:lnTo>
                  <a:lnTo>
                    <a:pt x="4930" y="3102"/>
                  </a:lnTo>
                  <a:lnTo>
                    <a:pt x="6128" y="3102"/>
                  </a:lnTo>
                  <a:lnTo>
                    <a:pt x="8991" y="6064"/>
                  </a:lnTo>
                  <a:lnTo>
                    <a:pt x="8991" y="13920"/>
                  </a:lnTo>
                  <a:lnTo>
                    <a:pt x="452" y="13920"/>
                  </a:lnTo>
                  <a:lnTo>
                    <a:pt x="452" y="6072"/>
                  </a:lnTo>
                  <a:lnTo>
                    <a:pt x="973" y="5572"/>
                  </a:lnTo>
                  <a:cubicBezTo>
                    <a:pt x="1131" y="5419"/>
                    <a:pt x="975" y="5213"/>
                    <a:pt x="805" y="5213"/>
                  </a:cubicBezTo>
                  <a:cubicBezTo>
                    <a:pt x="754" y="5213"/>
                    <a:pt x="702" y="5231"/>
                    <a:pt x="657" y="5275"/>
                  </a:cubicBezTo>
                  <a:lnTo>
                    <a:pt x="71" y="5839"/>
                  </a:lnTo>
                  <a:cubicBezTo>
                    <a:pt x="29" y="5881"/>
                    <a:pt x="0" y="5937"/>
                    <a:pt x="0" y="5995"/>
                  </a:cubicBezTo>
                  <a:lnTo>
                    <a:pt x="0" y="14124"/>
                  </a:lnTo>
                  <a:cubicBezTo>
                    <a:pt x="0" y="14244"/>
                    <a:pt x="100" y="14336"/>
                    <a:pt x="212" y="14336"/>
                  </a:cubicBezTo>
                  <a:lnTo>
                    <a:pt x="9203" y="14336"/>
                  </a:lnTo>
                  <a:cubicBezTo>
                    <a:pt x="9323" y="14336"/>
                    <a:pt x="9414" y="14244"/>
                    <a:pt x="9414" y="14124"/>
                  </a:cubicBezTo>
                  <a:lnTo>
                    <a:pt x="9414" y="5959"/>
                  </a:lnTo>
                  <a:cubicBezTo>
                    <a:pt x="9414" y="5910"/>
                    <a:pt x="9392" y="5852"/>
                    <a:pt x="9357" y="5819"/>
                  </a:cubicBezTo>
                  <a:lnTo>
                    <a:pt x="6368" y="2750"/>
                  </a:lnTo>
                  <a:cubicBezTo>
                    <a:pt x="6326" y="2708"/>
                    <a:pt x="6277" y="2688"/>
                    <a:pt x="6219" y="2688"/>
                  </a:cubicBezTo>
                  <a:lnTo>
                    <a:pt x="4930" y="2688"/>
                  </a:lnTo>
                  <a:lnTo>
                    <a:pt x="4930" y="1419"/>
                  </a:lnTo>
                  <a:cubicBezTo>
                    <a:pt x="4930" y="869"/>
                    <a:pt x="5380" y="417"/>
                    <a:pt x="5930" y="417"/>
                  </a:cubicBezTo>
                  <a:lnTo>
                    <a:pt x="8624" y="417"/>
                  </a:lnTo>
                  <a:cubicBezTo>
                    <a:pt x="9174" y="417"/>
                    <a:pt x="9619" y="875"/>
                    <a:pt x="9626" y="1425"/>
                  </a:cubicBezTo>
                  <a:cubicBezTo>
                    <a:pt x="9626" y="2207"/>
                    <a:pt x="10267" y="2842"/>
                    <a:pt x="11058" y="2842"/>
                  </a:cubicBezTo>
                  <a:cubicBezTo>
                    <a:pt x="11062" y="2842"/>
                    <a:pt x="11066" y="2842"/>
                    <a:pt x="11070" y="2842"/>
                  </a:cubicBezTo>
                  <a:cubicBezTo>
                    <a:pt x="11719" y="2842"/>
                    <a:pt x="12242" y="3376"/>
                    <a:pt x="12242" y="4026"/>
                  </a:cubicBezTo>
                  <a:lnTo>
                    <a:pt x="12242" y="9457"/>
                  </a:lnTo>
                  <a:cubicBezTo>
                    <a:pt x="11269" y="9555"/>
                    <a:pt x="10508" y="10373"/>
                    <a:pt x="10508" y="11368"/>
                  </a:cubicBezTo>
                  <a:lnTo>
                    <a:pt x="10508" y="14124"/>
                  </a:lnTo>
                  <a:cubicBezTo>
                    <a:pt x="10508" y="14244"/>
                    <a:pt x="10599" y="14336"/>
                    <a:pt x="10719" y="14336"/>
                  </a:cubicBezTo>
                  <a:lnTo>
                    <a:pt x="12530" y="14336"/>
                  </a:lnTo>
                  <a:cubicBezTo>
                    <a:pt x="12799" y="14336"/>
                    <a:pt x="12799" y="13920"/>
                    <a:pt x="12530" y="13920"/>
                  </a:cubicBezTo>
                  <a:lnTo>
                    <a:pt x="10922" y="13920"/>
                  </a:lnTo>
                  <a:lnTo>
                    <a:pt x="10922" y="11368"/>
                  </a:lnTo>
                  <a:cubicBezTo>
                    <a:pt x="10922" y="10606"/>
                    <a:pt x="11501" y="9978"/>
                    <a:pt x="12242" y="9880"/>
                  </a:cubicBezTo>
                  <a:lnTo>
                    <a:pt x="12242" y="10337"/>
                  </a:lnTo>
                  <a:cubicBezTo>
                    <a:pt x="12242" y="10472"/>
                    <a:pt x="12348" y="10539"/>
                    <a:pt x="12454" y="10539"/>
                  </a:cubicBezTo>
                  <a:cubicBezTo>
                    <a:pt x="12560" y="10539"/>
                    <a:pt x="12665" y="10472"/>
                    <a:pt x="12665" y="10337"/>
                  </a:cubicBezTo>
                  <a:lnTo>
                    <a:pt x="12665" y="9887"/>
                  </a:lnTo>
                  <a:cubicBezTo>
                    <a:pt x="13391" y="9999"/>
                    <a:pt x="13948" y="10620"/>
                    <a:pt x="13948" y="11368"/>
                  </a:cubicBezTo>
                  <a:lnTo>
                    <a:pt x="13948" y="13920"/>
                  </a:lnTo>
                  <a:lnTo>
                    <a:pt x="13779" y="13920"/>
                  </a:lnTo>
                  <a:cubicBezTo>
                    <a:pt x="13503" y="13920"/>
                    <a:pt x="13503" y="14336"/>
                    <a:pt x="13779" y="14336"/>
                  </a:cubicBezTo>
                  <a:lnTo>
                    <a:pt x="14131" y="14336"/>
                  </a:lnTo>
                  <a:cubicBezTo>
                    <a:pt x="14251" y="14336"/>
                    <a:pt x="14342" y="14244"/>
                    <a:pt x="14342" y="14124"/>
                  </a:cubicBezTo>
                  <a:lnTo>
                    <a:pt x="14342" y="11368"/>
                  </a:lnTo>
                  <a:cubicBezTo>
                    <a:pt x="14342" y="10388"/>
                    <a:pt x="13610" y="9575"/>
                    <a:pt x="12665" y="9464"/>
                  </a:cubicBezTo>
                  <a:lnTo>
                    <a:pt x="12665" y="3999"/>
                  </a:lnTo>
                  <a:cubicBezTo>
                    <a:pt x="12665" y="3111"/>
                    <a:pt x="11938" y="2419"/>
                    <a:pt x="11058" y="2419"/>
                  </a:cubicBezTo>
                  <a:cubicBezTo>
                    <a:pt x="10508" y="2419"/>
                    <a:pt x="10063" y="1975"/>
                    <a:pt x="10056" y="1425"/>
                  </a:cubicBezTo>
                  <a:cubicBezTo>
                    <a:pt x="10056" y="635"/>
                    <a:pt x="9421" y="0"/>
                    <a:pt x="8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3"/>
            <p:cNvSpPr/>
            <p:nvPr/>
          </p:nvSpPr>
          <p:spPr>
            <a:xfrm>
              <a:off x="7325138" y="3503525"/>
              <a:ext cx="52725" cy="50025"/>
            </a:xfrm>
            <a:custGeom>
              <a:avLst/>
              <a:gdLst/>
              <a:ahLst/>
              <a:cxnLst/>
              <a:rect l="l" t="t" r="r" b="b"/>
              <a:pathLst>
                <a:path w="2109" h="2001" extrusionOk="0">
                  <a:moveTo>
                    <a:pt x="1637" y="426"/>
                  </a:moveTo>
                  <a:lnTo>
                    <a:pt x="1637" y="426"/>
                  </a:lnTo>
                  <a:cubicBezTo>
                    <a:pt x="1621" y="653"/>
                    <a:pt x="1565" y="1027"/>
                    <a:pt x="1334" y="1252"/>
                  </a:cubicBezTo>
                  <a:cubicBezTo>
                    <a:pt x="1087" y="1499"/>
                    <a:pt x="713" y="1562"/>
                    <a:pt x="487" y="1577"/>
                  </a:cubicBezTo>
                  <a:cubicBezTo>
                    <a:pt x="501" y="1350"/>
                    <a:pt x="564" y="976"/>
                    <a:pt x="811" y="731"/>
                  </a:cubicBezTo>
                  <a:cubicBezTo>
                    <a:pt x="1058" y="484"/>
                    <a:pt x="1418" y="435"/>
                    <a:pt x="1637" y="426"/>
                  </a:cubicBezTo>
                  <a:close/>
                  <a:moveTo>
                    <a:pt x="1685" y="0"/>
                  </a:moveTo>
                  <a:cubicBezTo>
                    <a:pt x="1412" y="0"/>
                    <a:pt x="891" y="59"/>
                    <a:pt x="515" y="435"/>
                  </a:cubicBezTo>
                  <a:cubicBezTo>
                    <a:pt x="0" y="949"/>
                    <a:pt x="64" y="1773"/>
                    <a:pt x="71" y="1809"/>
                  </a:cubicBezTo>
                  <a:cubicBezTo>
                    <a:pt x="85" y="1971"/>
                    <a:pt x="247" y="2000"/>
                    <a:pt x="381" y="2000"/>
                  </a:cubicBezTo>
                  <a:cubicBezTo>
                    <a:pt x="635" y="2000"/>
                    <a:pt x="1227" y="1958"/>
                    <a:pt x="1630" y="1548"/>
                  </a:cubicBezTo>
                  <a:cubicBezTo>
                    <a:pt x="2109" y="1076"/>
                    <a:pt x="2060" y="243"/>
                    <a:pt x="2060" y="208"/>
                  </a:cubicBezTo>
                  <a:cubicBezTo>
                    <a:pt x="2053" y="103"/>
                    <a:pt x="1975" y="25"/>
                    <a:pt x="1868" y="12"/>
                  </a:cubicBezTo>
                  <a:cubicBezTo>
                    <a:pt x="1861" y="9"/>
                    <a:pt x="1792" y="0"/>
                    <a:pt x="16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0307" y="659219"/>
            <a:ext cx="6205537" cy="435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18A90A6-EF66-4CD0-478A-3E0076584622}"/>
              </a:ext>
            </a:extLst>
          </p:cNvPr>
          <p:cNvSpPr>
            <a:spLocks noGrp="1"/>
          </p:cNvSpPr>
          <p:nvPr>
            <p:ph type="subTitle" idx="1"/>
          </p:nvPr>
        </p:nvSpPr>
        <p:spPr/>
        <p:txBody>
          <a:bodyPr/>
          <a:lstStyle/>
          <a:p>
            <a:endParaRPr lang="en-US"/>
          </a:p>
        </p:txBody>
      </p:sp>
      <p:sp>
        <p:nvSpPr>
          <p:cNvPr id="3" name="Subtitle 2">
            <a:extLst>
              <a:ext uri="{FF2B5EF4-FFF2-40B4-BE49-F238E27FC236}">
                <a16:creationId xmlns:a16="http://schemas.microsoft.com/office/drawing/2014/main" id="{C7596A70-4A06-30CC-E3A3-A866F51212E8}"/>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109A52B4-D78B-BA1C-5B08-BC4B70384B50}"/>
              </a:ext>
            </a:extLst>
          </p:cNvPr>
          <p:cNvSpPr>
            <a:spLocks noGrp="1"/>
          </p:cNvSpPr>
          <p:nvPr>
            <p:ph type="subTitle" idx="3"/>
          </p:nvPr>
        </p:nvSpPr>
        <p:spPr/>
        <p:txBody>
          <a:bodyPr/>
          <a:lstStyle/>
          <a:p>
            <a:endParaRPr lang="en-US"/>
          </a:p>
        </p:txBody>
      </p:sp>
      <p:sp>
        <p:nvSpPr>
          <p:cNvPr id="5" name="Subtitle 4">
            <a:extLst>
              <a:ext uri="{FF2B5EF4-FFF2-40B4-BE49-F238E27FC236}">
                <a16:creationId xmlns:a16="http://schemas.microsoft.com/office/drawing/2014/main" id="{2BF101BA-4B9E-1A82-B60A-E12C0666FF66}"/>
              </a:ext>
            </a:extLst>
          </p:cNvPr>
          <p:cNvSpPr>
            <a:spLocks noGrp="1"/>
          </p:cNvSpPr>
          <p:nvPr>
            <p:ph type="subTitle" idx="4"/>
          </p:nvPr>
        </p:nvSpPr>
        <p:spPr/>
        <p:txBody>
          <a:bodyPr/>
          <a:lstStyle/>
          <a:p>
            <a:endParaRPr lang="en-US"/>
          </a:p>
        </p:txBody>
      </p:sp>
      <p:sp>
        <p:nvSpPr>
          <p:cNvPr id="9" name="TextBox 8">
            <a:extLst>
              <a:ext uri="{FF2B5EF4-FFF2-40B4-BE49-F238E27FC236}">
                <a16:creationId xmlns:a16="http://schemas.microsoft.com/office/drawing/2014/main" id="{FA5713BB-E6B2-9AD2-D2EC-F0811956ED47}"/>
              </a:ext>
            </a:extLst>
          </p:cNvPr>
          <p:cNvSpPr txBox="1"/>
          <p:nvPr/>
        </p:nvSpPr>
        <p:spPr>
          <a:xfrm>
            <a:off x="378292" y="226725"/>
            <a:ext cx="4572000" cy="461665"/>
          </a:xfrm>
          <a:prstGeom prst="rect">
            <a:avLst/>
          </a:prstGeom>
          <a:noFill/>
        </p:spPr>
        <p:txBody>
          <a:bodyPr wrap="square">
            <a:spAutoFit/>
          </a:bodyPr>
          <a:lstStyle/>
          <a:p>
            <a:pPr marL="0" lvl="0" indent="0" algn="l" rtl="0">
              <a:spcBef>
                <a:spcPts val="0"/>
              </a:spcBef>
              <a:spcAft>
                <a:spcPts val="0"/>
              </a:spcAft>
              <a:buNone/>
            </a:pPr>
            <a:r>
              <a:rPr lang="en-US" sz="2400" dirty="0">
                <a:solidFill>
                  <a:schemeClr val="accent1"/>
                </a:solidFill>
              </a:rPr>
              <a:t>Use Case Modelling</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292" y="925033"/>
            <a:ext cx="4072802" cy="4040372"/>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1211" y="925033"/>
            <a:ext cx="4190137" cy="4040371"/>
          </a:xfrm>
          <a:prstGeom prst="rect">
            <a:avLst/>
          </a:prstGeom>
        </p:spPr>
      </p:pic>
    </p:spTree>
    <p:extLst>
      <p:ext uri="{BB962C8B-B14F-4D97-AF65-F5344CB8AC3E}">
        <p14:creationId xmlns:p14="http://schemas.microsoft.com/office/powerpoint/2010/main" val="3970545761"/>
      </p:ext>
    </p:extLst>
  </p:cSld>
  <p:clrMapOvr>
    <a:masterClrMapping/>
  </p:clrMapOvr>
</p:sld>
</file>

<file path=ppt/theme/theme1.xml><?xml version="1.0" encoding="utf-8"?>
<a:theme xmlns:a="http://schemas.openxmlformats.org/drawingml/2006/main" name="Cookie Shop Business Plan by Slidesgo">
  <a:themeElements>
    <a:clrScheme name="Simple Light">
      <a:dk1>
        <a:srgbClr val="241D1D"/>
      </a:dk1>
      <a:lt1>
        <a:srgbClr val="FFFFFF"/>
      </a:lt1>
      <a:dk2>
        <a:srgbClr val="FFFBF8"/>
      </a:dk2>
      <a:lt2>
        <a:srgbClr val="5C3D2E"/>
      </a:lt2>
      <a:accent1>
        <a:srgbClr val="B85C38"/>
      </a:accent1>
      <a:accent2>
        <a:srgbClr val="E0C097"/>
      </a:accent2>
      <a:accent3>
        <a:srgbClr val="FFFFFF"/>
      </a:accent3>
      <a:accent4>
        <a:srgbClr val="FFFFFF"/>
      </a:accent4>
      <a:accent5>
        <a:srgbClr val="FFFFFF"/>
      </a:accent5>
      <a:accent6>
        <a:srgbClr val="FFFFFF"/>
      </a:accent6>
      <a:hlink>
        <a:srgbClr val="24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1380</TotalTime>
  <Words>1015</Words>
  <Application>Microsoft Office PowerPoint</Application>
  <PresentationFormat>عرض على الشاشة (16:9)</PresentationFormat>
  <Paragraphs>134</Paragraphs>
  <Slides>23</Slides>
  <Notes>21</Notes>
  <HiddenSlides>0</HiddenSlides>
  <MMClips>0</MMClips>
  <ScaleCrop>false</ScaleCrop>
  <HeadingPairs>
    <vt:vector size="6" baseType="variant">
      <vt:variant>
        <vt:lpstr>الخطوط المستخدمة</vt:lpstr>
      </vt:variant>
      <vt:variant>
        <vt:i4>15</vt:i4>
      </vt:variant>
      <vt:variant>
        <vt:lpstr>نسق</vt:lpstr>
      </vt:variant>
      <vt:variant>
        <vt:i4>1</vt:i4>
      </vt:variant>
      <vt:variant>
        <vt:lpstr>عناوين الشرائح</vt:lpstr>
      </vt:variant>
      <vt:variant>
        <vt:i4>23</vt:i4>
      </vt:variant>
    </vt:vector>
  </HeadingPairs>
  <TitlesOfParts>
    <vt:vector size="39" baseType="lpstr">
      <vt:lpstr>Algerian</vt:lpstr>
      <vt:lpstr>Walbaum Display Light</vt:lpstr>
      <vt:lpstr>Wingdings</vt:lpstr>
      <vt:lpstr>ADLaM Display</vt:lpstr>
      <vt:lpstr>Playfair Display</vt:lpstr>
      <vt:lpstr>Bahnschrift Light</vt:lpstr>
      <vt:lpstr>Roboto Condensed Light</vt:lpstr>
      <vt:lpstr>Trebuchet MS</vt:lpstr>
      <vt:lpstr>Aldhabi</vt:lpstr>
      <vt:lpstr>Arial</vt:lpstr>
      <vt:lpstr>Times New Roman</vt:lpstr>
      <vt:lpstr>Playfair Display Black</vt:lpstr>
      <vt:lpstr>Söhne</vt:lpstr>
      <vt:lpstr>Be Vietnam</vt:lpstr>
      <vt:lpstr>NSimSun</vt:lpstr>
      <vt:lpstr>Cookie Shop Business Plan by Slidesgo</vt:lpstr>
      <vt:lpstr>Welcome to our online cake shop</vt:lpstr>
      <vt:lpstr>عرض تقديمي في PowerPoint</vt:lpstr>
      <vt:lpstr>Chapter </vt:lpstr>
      <vt:lpstr>Cake Shop</vt:lpstr>
      <vt:lpstr>عرض تقديمي في PowerPoint</vt:lpstr>
      <vt:lpstr>Scenario:  Customer Rating Cake </vt:lpstr>
      <vt:lpstr>Scenario</vt:lpstr>
      <vt:lpstr>عرض تقديمي في PowerPoint</vt:lpstr>
      <vt:lpstr>عرض تقديمي في PowerPoint</vt:lpstr>
      <vt:lpstr>Scenario Analysis :</vt:lpstr>
      <vt:lpstr>Scenario Analysis :</vt:lpstr>
      <vt:lpstr>Scenario Analysis :</vt:lpstr>
      <vt:lpstr>عرض تقديمي في PowerPoint</vt:lpstr>
      <vt:lpstr>عرض تقديمي في PowerPoint</vt:lpstr>
      <vt:lpstr>Chapter   Four </vt:lpstr>
      <vt:lpstr>عرض تقديمي في PowerPoint</vt:lpstr>
      <vt:lpstr>عرض تقديمي في PowerPoint</vt:lpstr>
      <vt:lpstr>Design goals</vt:lpstr>
      <vt:lpstr>Design goals</vt:lpstr>
      <vt:lpstr>عرض تقديمي في PowerPoint</vt:lpstr>
      <vt:lpstr>عرض تقديمي في PowerPoint</vt:lpstr>
      <vt:lpstr>عرض تقديمي في PowerPoint</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our online cake shop</dc:title>
  <dc:creator>qusayjber</dc:creator>
  <cp:lastModifiedBy>saltieh said</cp:lastModifiedBy>
  <cp:revision>31</cp:revision>
  <dcterms:modified xsi:type="dcterms:W3CDTF">2024-01-31T21:04:55Z</dcterms:modified>
</cp:coreProperties>
</file>